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2uyGXF/VfW9uPyBNlm8A3RvZJ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9fb6d8edb_1_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f9fb6d8edb_1_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f9fb6d8edb_1_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9fdba0562_0_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9fdba0562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f9fdba0562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9fdba0562_0_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9fdba0562_0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f9fdba0562_0_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9fdba0562_0_14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9fdba0562_0_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f9fdba0562_0_1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82fb5a480_0_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82fb5a480_0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282fb5a480_0_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82fb5a480_0_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82fb5a480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282fb5a480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+ illustration" type="title">
  <p:cSld name="TITLE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564588" y="189852"/>
            <a:ext cx="6598342" cy="1653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564588" y="1829639"/>
            <a:ext cx="419661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blauw.png" id="18" name="Google Shape;18;p17"/>
          <p:cNvPicPr preferRelativeResize="0"/>
          <p:nvPr/>
        </p:nvPicPr>
        <p:blipFill rotWithShape="1">
          <a:blip r:embed="rId2">
            <a:alphaModFix/>
          </a:blip>
          <a:srcRect b="0" l="0" r="20321" t="0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ture look.png" id="19" name="Google Shape;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88" y="1884997"/>
            <a:ext cx="3532883" cy="326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light blue">
  <p:cSld name="Text slide light blue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M40_RGB_B_blauw.png" id="68" name="Google Shape;68;p26"/>
          <p:cNvPicPr preferRelativeResize="0"/>
          <p:nvPr/>
        </p:nvPicPr>
        <p:blipFill rotWithShape="1">
          <a:blip r:embed="rId2">
            <a:alphaModFix/>
          </a:blip>
          <a:srcRect b="0" l="0" r="20321" t="0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slide">
  <p:cSld name="Photo slide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359967" y="4738800"/>
            <a:ext cx="374188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358700" y="4686937"/>
            <a:ext cx="1533600" cy="23336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lide">
  <p:cSld name="Tab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28"/>
          <p:cNvPicPr preferRelativeResize="0"/>
          <p:nvPr/>
        </p:nvPicPr>
        <p:blipFill rotWithShape="1">
          <a:blip r:embed="rId2">
            <a:alphaModFix/>
          </a:blip>
          <a:srcRect b="0" l="0" r="19769" t="0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 b="0" l="0" r="19769" t="0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/photo slide">
  <p:cSld name="Text/photo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60001" y="310695"/>
            <a:ext cx="3934625" cy="1174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360001" y="1485117"/>
            <a:ext cx="3934624" cy="2857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95043" y="4738971"/>
            <a:ext cx="5507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745252" y="4738971"/>
            <a:ext cx="34499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195205" y="4738800"/>
            <a:ext cx="56997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9"/>
          <p:cNvSpPr/>
          <p:nvPr>
            <p:ph idx="2" type="pic"/>
          </p:nvPr>
        </p:nvSpPr>
        <p:spPr>
          <a:xfrm>
            <a:off x="4595044" y="0"/>
            <a:ext cx="4548957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34" name="Google Shape;34;p19"/>
          <p:cNvPicPr preferRelativeResize="0"/>
          <p:nvPr/>
        </p:nvPicPr>
        <p:blipFill rotWithShape="1">
          <a:blip r:embed="rId2">
            <a:alphaModFix/>
          </a:blip>
          <a:srcRect b="0" l="0" r="19769" t="0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ght blue">
  <p:cSld name="Title slide light blu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ctrTitle"/>
          </p:nvPr>
        </p:nvSpPr>
        <p:spPr>
          <a:xfrm>
            <a:off x="564588" y="189852"/>
            <a:ext cx="6598342" cy="1653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subTitle"/>
          </p:nvPr>
        </p:nvSpPr>
        <p:spPr>
          <a:xfrm>
            <a:off x="564588" y="1829639"/>
            <a:ext cx="419661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blauw.png" id="38" name="Google Shape;38;p20"/>
          <p:cNvPicPr preferRelativeResize="0"/>
          <p:nvPr/>
        </p:nvPicPr>
        <p:blipFill rotWithShape="1">
          <a:blip r:embed="rId2">
            <a:alphaModFix/>
          </a:blip>
          <a:srcRect b="0" l="0" r="20321" t="0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 Randwijck">
  <p:cSld name="Title slide photo Randwijc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ctrTitle"/>
          </p:nvPr>
        </p:nvSpPr>
        <p:spPr>
          <a:xfrm>
            <a:off x="564587" y="189852"/>
            <a:ext cx="7377145" cy="1653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subTitle"/>
          </p:nvPr>
        </p:nvSpPr>
        <p:spPr>
          <a:xfrm>
            <a:off x="564588" y="1829639"/>
            <a:ext cx="419661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42" name="Google Shape;42;p21"/>
          <p:cNvPicPr preferRelativeResize="0"/>
          <p:nvPr/>
        </p:nvPicPr>
        <p:blipFill rotWithShape="1">
          <a:blip r:embed="rId3">
            <a:alphaModFix/>
          </a:blip>
          <a:srcRect b="0" l="0" r="20321" t="0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 inner city">
  <p:cSld name="Title slide photo inner cit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ctrTitle"/>
          </p:nvPr>
        </p:nvSpPr>
        <p:spPr>
          <a:xfrm>
            <a:off x="564588" y="189852"/>
            <a:ext cx="3948145" cy="1384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subTitle"/>
          </p:nvPr>
        </p:nvSpPr>
        <p:spPr>
          <a:xfrm>
            <a:off x="564588" y="1702639"/>
            <a:ext cx="394814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46" name="Google Shape;46;p22"/>
          <p:cNvPicPr preferRelativeResize="0"/>
          <p:nvPr/>
        </p:nvPicPr>
        <p:blipFill rotWithShape="1">
          <a:blip r:embed="rId3">
            <a:alphaModFix/>
          </a:blip>
          <a:srcRect b="0" l="0" r="20321" t="0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blue">
  <p:cSld name="Title slide dark blue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40_RGB_B_diap.png" id="48" name="Google Shape;48;p23"/>
          <p:cNvPicPr preferRelativeResize="0"/>
          <p:nvPr/>
        </p:nvPicPr>
        <p:blipFill rotWithShape="1">
          <a:blip r:embed="rId2">
            <a:alphaModFix/>
          </a:blip>
          <a:srcRect b="0" l="0" r="20321" t="0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3"/>
          <p:cNvSpPr txBox="1"/>
          <p:nvPr>
            <p:ph type="ctrTitle"/>
          </p:nvPr>
        </p:nvSpPr>
        <p:spPr>
          <a:xfrm>
            <a:off x="564588" y="189852"/>
            <a:ext cx="6598342" cy="1653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subTitle"/>
          </p:nvPr>
        </p:nvSpPr>
        <p:spPr>
          <a:xfrm>
            <a:off x="564588" y="1829639"/>
            <a:ext cx="419661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40_RGB_B_diap.png" id="52" name="Google Shape;52;p24"/>
          <p:cNvPicPr preferRelativeResize="0"/>
          <p:nvPr/>
        </p:nvPicPr>
        <p:blipFill rotWithShape="1">
          <a:blip r:embed="rId2">
            <a:alphaModFix/>
          </a:blip>
          <a:srcRect b="0" l="0" r="20929" t="0"/>
          <a:stretch/>
        </p:blipFill>
        <p:spPr>
          <a:xfrm>
            <a:off x="360001" y="4630499"/>
            <a:ext cx="1578484" cy="38185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4"/>
          <p:cNvSpPr txBox="1"/>
          <p:nvPr>
            <p:ph type="ctrTitle"/>
          </p:nvPr>
        </p:nvSpPr>
        <p:spPr>
          <a:xfrm>
            <a:off x="564588" y="189852"/>
            <a:ext cx="6598342" cy="1653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subTitle"/>
          </p:nvPr>
        </p:nvSpPr>
        <p:spPr>
          <a:xfrm>
            <a:off x="564588" y="1829639"/>
            <a:ext cx="419661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dark blue">
  <p:cSld name="Text slide dark blue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M40_RGB_B_diap.png" id="61" name="Google Shape;61;p25"/>
          <p:cNvPicPr preferRelativeResize="0"/>
          <p:nvPr/>
        </p:nvPicPr>
        <p:blipFill rotWithShape="1">
          <a:blip r:embed="rId2">
            <a:alphaModFix/>
          </a:blip>
          <a:srcRect b="0" l="0" r="21234" t="0"/>
          <a:stretch/>
        </p:blipFill>
        <p:spPr>
          <a:xfrm>
            <a:off x="360001" y="4630499"/>
            <a:ext cx="1572408" cy="3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64588" y="189852"/>
            <a:ext cx="6598342" cy="1653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4700">
                <a:solidFill>
                  <a:schemeClr val="lt1"/>
                </a:solidFill>
              </a:rPr>
              <a:t>Data Fusion for Tomato Seedlings Classification </a:t>
            </a:r>
            <a:endParaRPr sz="47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64588" y="1952625"/>
            <a:ext cx="4196618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lang="en-US"/>
              <a:t>Group 5 - Pitch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069"/>
              </a:buClr>
              <a:buSzPts val="2000"/>
              <a:buNone/>
            </a:pPr>
            <a:r>
              <a:rPr lang="en-US">
                <a:solidFill>
                  <a:srgbClr val="003069"/>
                </a:solidFill>
              </a:rPr>
              <a:t>Theodoros Antoniou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69"/>
              </a:buClr>
              <a:buSzPts val="2000"/>
              <a:buNone/>
            </a:pPr>
            <a:r>
              <a:rPr lang="en-US">
                <a:solidFill>
                  <a:srgbClr val="003069"/>
                </a:solidFill>
              </a:rPr>
              <a:t>Fivos Tzavellos</a:t>
            </a:r>
            <a:endParaRPr>
              <a:solidFill>
                <a:srgbClr val="00306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69"/>
              </a:buClr>
              <a:buSzPts val="2000"/>
              <a:buNone/>
            </a:pPr>
            <a:r>
              <a:rPr lang="en-US">
                <a:solidFill>
                  <a:srgbClr val="003069"/>
                </a:solidFill>
              </a:rPr>
              <a:t>Spyridon Giagtzoglou</a:t>
            </a:r>
            <a:endParaRPr>
              <a:solidFill>
                <a:srgbClr val="00306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69"/>
              </a:buClr>
              <a:buSzPts val="2000"/>
              <a:buNone/>
            </a:pPr>
            <a:r>
              <a:rPr lang="en-US">
                <a:solidFill>
                  <a:srgbClr val="003069"/>
                </a:solidFill>
              </a:rPr>
              <a:t>Ioannis Grepsios</a:t>
            </a:r>
            <a:endParaRPr>
              <a:solidFill>
                <a:srgbClr val="00306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69"/>
              </a:buClr>
              <a:buSzPts val="2000"/>
              <a:buNone/>
            </a:pPr>
            <a:r>
              <a:rPr lang="en-US">
                <a:solidFill>
                  <a:srgbClr val="003069"/>
                </a:solidFill>
              </a:rPr>
              <a:t>Stavros Nikoletopoulos</a:t>
            </a:r>
            <a:endParaRPr>
              <a:solidFill>
                <a:srgbClr val="00306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9fb6d8edb_1_2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Approaches </a:t>
            </a:r>
            <a:endParaRPr/>
          </a:p>
        </p:txBody>
      </p:sp>
      <p:sp>
        <p:nvSpPr>
          <p:cNvPr id="93" name="Google Shape;93;g1f9fb6d8edb_1_2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High Level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 Image Fusion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Mid Level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Image Fusion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Mid-High Level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Expert Fusion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9fdba0562_0_0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Image Fusion</a:t>
            </a:r>
            <a:endParaRPr/>
          </a:p>
        </p:txBody>
      </p:sp>
      <p:pic>
        <p:nvPicPr>
          <p:cNvPr id="100" name="Google Shape;100;g1f9fdba05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13" y="1407773"/>
            <a:ext cx="7924025" cy="23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9fdba0562_0_7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 Level Image Fusion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1f9fdba056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75" y="1380625"/>
            <a:ext cx="8398848" cy="23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9fdba0562_0_14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Mid-High level Expert Fusion</a:t>
            </a:r>
            <a:endParaRPr/>
          </a:p>
        </p:txBody>
      </p:sp>
      <p:pic>
        <p:nvPicPr>
          <p:cNvPr id="114" name="Google Shape;114;g1f9fdba056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8582"/>
            <a:ext cx="8839204" cy="232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82fb5a480_0_8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Significant Results</a:t>
            </a:r>
            <a:endParaRPr/>
          </a:p>
        </p:txBody>
      </p:sp>
      <p:pic>
        <p:nvPicPr>
          <p:cNvPr id="121" name="Google Shape;121;g2282fb5a4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" y="905624"/>
            <a:ext cx="3556551" cy="23018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g2282fb5a48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825" y="877700"/>
            <a:ext cx="3472294" cy="230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g2282fb5a480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3573" y="3425650"/>
            <a:ext cx="4321849" cy="1258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g2282fb5a480_0_8"/>
          <p:cNvSpPr/>
          <p:nvPr/>
        </p:nvSpPr>
        <p:spPr>
          <a:xfrm>
            <a:off x="7297250" y="1990800"/>
            <a:ext cx="892800" cy="85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282fb5a480_0_8"/>
          <p:cNvSpPr/>
          <p:nvPr/>
        </p:nvSpPr>
        <p:spPr>
          <a:xfrm>
            <a:off x="5122250" y="4009950"/>
            <a:ext cx="538500" cy="15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282fb5a480_0_8"/>
          <p:cNvSpPr/>
          <p:nvPr/>
        </p:nvSpPr>
        <p:spPr>
          <a:xfrm>
            <a:off x="2685125" y="2033300"/>
            <a:ext cx="970500" cy="75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82fb5a480_0_0"/>
          <p:cNvSpPr txBox="1"/>
          <p:nvPr>
            <p:ph type="title"/>
          </p:nvPr>
        </p:nvSpPr>
        <p:spPr>
          <a:xfrm>
            <a:off x="360000" y="317770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Most Proud of</a:t>
            </a:r>
            <a:endParaRPr/>
          </a:p>
        </p:txBody>
      </p:sp>
      <p:sp>
        <p:nvSpPr>
          <p:cNvPr id="133" name="Google Shape;133;g2282fb5a480_0_0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The combination of Mid-level image fusion with High-Level Expert fusion that yielded the best results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AdaBoost ( F1: 1.0 )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7.7% increase in F1-score for AdaBoost Classifier when switching from Mid to Mid-High Level Fusion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Team Spirit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2016-01-20T13:07:02Z</dcterms:created>
  <dc:creator>Jochen Lennertz</dc:creator>
</cp:coreProperties>
</file>