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5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7DEB-2B5A-439D-947D-50817BC81E1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E58B-9A61-4F9A-9E47-03E7D2CC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Digital Reputation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Яворская Мария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Описание пользователей:</a:t>
            </a:r>
            <a:endParaRPr lang="en-US" dirty="0" smtClean="0"/>
          </a:p>
          <a:p>
            <a:r>
              <a:rPr lang="en-US" dirty="0" smtClean="0"/>
              <a:t>X1 – </a:t>
            </a:r>
            <a:r>
              <a:rPr lang="ru-RU" dirty="0" smtClean="0"/>
              <a:t>количественные / бинарные / категориальные признаки</a:t>
            </a:r>
          </a:p>
          <a:p>
            <a:r>
              <a:rPr lang="en-US" dirty="0" smtClean="0"/>
              <a:t>X2 – </a:t>
            </a:r>
            <a:r>
              <a:rPr lang="ru-RU" dirty="0" smtClean="0"/>
              <a:t>категориальные признаки</a:t>
            </a:r>
          </a:p>
          <a:p>
            <a:r>
              <a:rPr lang="en-US" dirty="0" smtClean="0"/>
              <a:t>X3 – </a:t>
            </a:r>
            <a:r>
              <a:rPr lang="ru-RU" dirty="0" smtClean="0"/>
              <a:t>количественные признаки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Целевая переменная:</a:t>
            </a:r>
          </a:p>
          <a:p>
            <a:r>
              <a:rPr lang="en-US" dirty="0" smtClean="0"/>
              <a:t>Y – </a:t>
            </a:r>
            <a:r>
              <a:rPr lang="ru-RU" dirty="0" smtClean="0"/>
              <a:t>5 бинарных велечин – качества пользователей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6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Данные: матрица </a:t>
            </a:r>
            <a:r>
              <a:rPr lang="en-US" dirty="0" smtClean="0"/>
              <a:t>X1</a:t>
            </a:r>
            <a:endParaRPr lang="ru-RU" dirty="0" smtClean="0"/>
          </a:p>
          <a:p>
            <a:r>
              <a:rPr lang="ru-RU" dirty="0" smtClean="0"/>
              <a:t>Алгоритм: </a:t>
            </a:r>
            <a:r>
              <a:rPr lang="en-US" dirty="0" smtClean="0"/>
              <a:t>Random Forest</a:t>
            </a:r>
            <a:endParaRPr lang="ru-RU" dirty="0" smtClean="0"/>
          </a:p>
          <a:p>
            <a:r>
              <a:rPr lang="ru-RU" dirty="0" smtClean="0"/>
              <a:t>Качество:</a:t>
            </a:r>
          </a:p>
          <a:p>
            <a:pPr lvl="1"/>
            <a:r>
              <a:rPr lang="ru-RU" dirty="0" smtClean="0"/>
              <a:t>На отложенной выборке: </a:t>
            </a:r>
            <a:r>
              <a:rPr lang="en-US" dirty="0" smtClean="0"/>
              <a:t>0.5898</a:t>
            </a:r>
          </a:p>
          <a:p>
            <a:pPr lvl="1"/>
            <a:r>
              <a:rPr lang="en-US" dirty="0"/>
              <a:t>pub: </a:t>
            </a:r>
            <a:r>
              <a:rPr lang="en-US" dirty="0" smtClean="0"/>
              <a:t>0.5875</a:t>
            </a:r>
            <a:endParaRPr lang="en-US" dirty="0" smtClean="0"/>
          </a:p>
          <a:p>
            <a:pPr lvl="1"/>
            <a:r>
              <a:rPr lang="en-US" dirty="0" err="1" smtClean="0"/>
              <a:t>priv</a:t>
            </a:r>
            <a:r>
              <a:rPr lang="en-US" dirty="0"/>
              <a:t>: </a:t>
            </a:r>
            <a:r>
              <a:rPr lang="en-US" dirty="0" smtClean="0"/>
              <a:t>0.5832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Второе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Данные: матрица </a:t>
            </a:r>
            <a:r>
              <a:rPr lang="en-US" dirty="0" smtClean="0"/>
              <a:t>X1</a:t>
            </a:r>
            <a:r>
              <a:rPr lang="ru-RU" dirty="0" smtClean="0"/>
              <a:t> + часть матрицы </a:t>
            </a:r>
            <a:r>
              <a:rPr lang="en-US" dirty="0" smtClean="0"/>
              <a:t>X2</a:t>
            </a:r>
          </a:p>
          <a:p>
            <a:pPr lvl="1"/>
            <a:r>
              <a:rPr lang="ru-RU" dirty="0" smtClean="0"/>
              <a:t>Из матрицы </a:t>
            </a:r>
            <a:r>
              <a:rPr lang="en-US" dirty="0" smtClean="0"/>
              <a:t>X2 </a:t>
            </a:r>
            <a:r>
              <a:rPr lang="ru-RU" dirty="0" smtClean="0"/>
              <a:t>были выбраны значения, которые чаще встречались среди пользователей</a:t>
            </a:r>
          </a:p>
          <a:p>
            <a:r>
              <a:rPr lang="ru-RU" dirty="0" smtClean="0"/>
              <a:t>Алгоритм: </a:t>
            </a:r>
            <a:r>
              <a:rPr lang="en-US" dirty="0" smtClean="0"/>
              <a:t>Random Forest</a:t>
            </a:r>
            <a:endParaRPr lang="ru-RU" dirty="0" smtClean="0"/>
          </a:p>
          <a:p>
            <a:r>
              <a:rPr lang="ru-RU" dirty="0" smtClean="0"/>
              <a:t>Качество:</a:t>
            </a:r>
          </a:p>
          <a:p>
            <a:pPr lvl="1"/>
            <a:r>
              <a:rPr lang="ru-RU" dirty="0" smtClean="0"/>
              <a:t>На отложенной выборке: </a:t>
            </a:r>
            <a:r>
              <a:rPr lang="en-US" dirty="0" smtClean="0"/>
              <a:t>0.</a:t>
            </a:r>
            <a:r>
              <a:rPr lang="ru-RU" dirty="0" smtClean="0"/>
              <a:t>6020</a:t>
            </a:r>
            <a:endParaRPr lang="en-US" dirty="0" smtClean="0"/>
          </a:p>
          <a:p>
            <a:pPr lvl="1"/>
            <a:r>
              <a:rPr lang="en-US" dirty="0" smtClean="0"/>
              <a:t>pub</a:t>
            </a:r>
            <a:r>
              <a:rPr lang="en-US" dirty="0"/>
              <a:t>: </a:t>
            </a:r>
            <a:r>
              <a:rPr lang="en-US" dirty="0" smtClean="0"/>
              <a:t>0.5864</a:t>
            </a:r>
            <a:endParaRPr lang="ru-RU" dirty="0" smtClean="0"/>
          </a:p>
          <a:p>
            <a:pPr lvl="1"/>
            <a:r>
              <a:rPr lang="en-US" dirty="0" err="1" smtClean="0"/>
              <a:t>priv</a:t>
            </a:r>
            <a:r>
              <a:rPr lang="en-US" dirty="0"/>
              <a:t>: </a:t>
            </a:r>
            <a:r>
              <a:rPr lang="en-US" dirty="0" smtClean="0"/>
              <a:t>0.5823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5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Digital Reputation Challenge</vt:lpstr>
      <vt:lpstr>Данные</vt:lpstr>
      <vt:lpstr>Первое решение</vt:lpstr>
      <vt:lpstr>Второе решение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Reputation Challenge</dc:title>
  <dc:creator>Windows User</dc:creator>
  <cp:lastModifiedBy>Windows User</cp:lastModifiedBy>
  <cp:revision>4</cp:revision>
  <dcterms:created xsi:type="dcterms:W3CDTF">2019-10-21T10:51:14Z</dcterms:created>
  <dcterms:modified xsi:type="dcterms:W3CDTF">2019-10-21T11:25:16Z</dcterms:modified>
</cp:coreProperties>
</file>