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4E5B-4E15-44B0-BFD5-6D66E400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799BC-FCAC-4734-B3A5-DECCD659E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B4B-8788-4352-8BA8-5D9B82EE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C5BA-2F91-4969-BCBF-101B9EAD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374-6B74-4B15-8E01-4A3C4586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5EBEA-8D9F-4E07-B897-5A7DB32EB0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9A76-04D7-4097-941D-56CC45D5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DC722-DEFB-4857-BE9E-1D41C5DE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DD7A-D4AC-4700-8A32-FF01DAD7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A669-A273-4FA0-89C3-0A2AF476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BCAC-DD0D-4640-8CAD-3E36D7E7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86024-1B1D-4EF0-9472-D0FA1821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39CE5-FFE8-417F-87EE-D6C0D7C37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7CAC1-CFF4-467F-A8A7-ACA185B1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6F50-4EF1-44FD-A379-7CC1FEE2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3B98-91C2-4CF9-A3DF-9C990F98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CC0-CB29-4606-BC5A-EE28223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4DED7-72E4-4945-858F-D352ED88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1A67-232B-4E18-8062-F4C1BD80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6ECB-5650-4C5A-AB39-EED0B9C7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4659-B2CF-4079-945B-FE7D75F0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5815-21D7-4BC1-AFBE-BFBCC599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E3A0-522A-4F68-9480-F181B8BE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7E07-4052-4718-B251-1E40F7B3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7864-4670-4653-B88F-9CA305EA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F08C-0F24-451E-8EB2-F07C55BC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14A7-10BE-4B08-8FFF-074C7DA7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563A-7CC2-4BDE-BE05-9196A521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E9F7B-A48F-40B3-A8F0-151A150F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C374-8558-4F1F-9169-CC9CF6F9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6A9FC-0E68-4040-BA28-E554A365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5CC5B-4AF2-4AFB-822B-F267A503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95F0-61EC-417D-9ABB-42AA15C6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5EF8-134B-4E42-A88E-71A96A34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86B20-DEB0-4B74-B75E-005A4CDA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A712F-1E1A-446B-87AC-33F5D8B65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C9CD1-F931-4270-A3F1-1A048D5F2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BE524-BE18-4212-9EF6-98AE6BB2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08C46-1AFA-47E6-9908-EAAC450C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48CF0-9202-4001-846B-5742C26D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94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96C-F25F-4F2A-B237-C9F92D6C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4525C-3473-47BF-988C-E90D768D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1FBA3-0119-49D9-B5FA-064CA90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122AE-EF27-43A7-8FBE-71FFB801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B070C-BA0A-427D-9855-E5AD7D84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4D608-9816-4254-868B-136C0AEE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766A8-60CB-4664-A549-F3035D51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2280-837C-4BC5-86DE-5284B9E4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9C7F-654A-4F08-B9E6-1C9A857F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905C-094F-4BD7-A3E6-2774C69F7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EB03-EFE9-4D6B-B566-E1DA37E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ED57-DA14-4366-ADC7-29C36F6B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2476-54DB-4090-98A4-E4E75637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669D-835F-470B-9C02-A090FD08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BED77-501D-4777-9D73-222600129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F821-537A-443E-910C-35B855471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9809C-EB15-438E-9B40-98997384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960F-774F-4342-B261-D51A366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96DA-DE3E-4FB9-8CD7-E52CC362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4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68BDC-E598-4EA0-810C-472D3ED1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85CF-A138-494D-B81F-C238A5AC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EB53-E5A3-4E77-9C07-B07469A5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673C-D4B6-483A-B081-41B35C3270BA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FF2B-3A2C-4C8A-9469-8A8064180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CCFD-A432-4EB3-8480-12411177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AB4B-1896-4A4B-84A3-B2F40010ECF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75D93-D8D1-418B-9784-CDCB67CB58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binder.org/v2/gh/IbHansen/UNESCAP-Asia/HEAD?urlpath=tree/Asia/Carbon%20tax%20experiments%20singel%20country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B53B-AB39-4673-A1BF-6B850143C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05FD-10D6-4B3E-8EBC-99E06FD6A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EB6F-05F0-4A6D-AA6F-A02B61BA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Simulating the  </a:t>
            </a:r>
            <a:r>
              <a:rPr lang="da-DK" b="0" i="0" dirty="0">
                <a:effectLst/>
                <a:latin typeface="-apple-system"/>
              </a:rPr>
              <a:t>ESCAP Macroeconomic Model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A512-04E3-4D4B-8B86-FBDB6750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This tool is designed to allow policymakers to undertake a series of carbon pricing policy simulations, to explore their potential impacts on a wide range of macroeconomic, social and environmental indicators. </a:t>
            </a:r>
          </a:p>
          <a:p>
            <a:pPr algn="l"/>
            <a:r>
              <a:rPr lang="en-US" dirty="0">
                <a:latin typeface="-apple-system"/>
                <a:hlinkClick r:id="rId2"/>
              </a:rPr>
              <a:t>The tool can be accessed here</a:t>
            </a:r>
            <a:endParaRPr lang="en-US" b="0" i="0" dirty="0">
              <a:effectLst/>
              <a:latin typeface="-apple-system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736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Simulating the  ESCAP Macroeconomic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Aneta Slaveikova Nikolova</dc:creator>
  <cp:lastModifiedBy>ib Hansn</cp:lastModifiedBy>
  <cp:revision>2</cp:revision>
  <dcterms:created xsi:type="dcterms:W3CDTF">2021-11-25T10:33:42Z</dcterms:created>
  <dcterms:modified xsi:type="dcterms:W3CDTF">2021-11-25T14:18:13Z</dcterms:modified>
</cp:coreProperties>
</file>