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8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21F57-66A0-4036-A74F-C7FD45D59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BA287F-F9DC-467A-9D02-04CEE56F5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161B84-0FDE-4F1F-B33F-831581CF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FA67C-716E-4D56-9EC2-42F85576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04F462-EB22-4244-8D6D-EE79B8CE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8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39E10-9E1D-4FB3-A97C-64C962F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D99F78-0963-4D47-BCFD-BF460F48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D9C76D-9FD3-412F-8DF8-02B952E9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C31F75-23C3-40D3-BCEE-A835FCED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E9968D-0C33-4AF7-8127-6C0282CC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4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23FD913-1612-4132-8DC8-C1B2D330F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92E25D-3CBF-47E2-987A-4BA18739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6A9A4D-C9C5-4219-B72F-26D3D45C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60D474-0095-4BBC-A822-465C475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839BB-656E-44D2-B059-AE7E8353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03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4861CD-7F5B-4604-9501-51E7C235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D8A75C-1C62-4286-AAB7-417FF2B7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41D333-95E3-4BB0-8166-40C70262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38B5DB-344B-4ECF-95C6-2DE3B5D4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F22662-909A-4910-BA92-CE8F6D3F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D28D8-6515-4B45-88B3-F36E3B5C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7AC59-4B0B-437A-8098-5BAD4986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0CED3C-41D6-4A03-AB60-B7BE72C3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C4C8B9-0A48-4490-86F1-4841AE5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FA308D-B47C-453C-8090-11D412E8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1A9DE-CA6E-44DE-9C60-9681FF61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0E8890-7631-4805-A11E-98DE63BF0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98E2ED-5AA0-498C-B34C-8E91825D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8F4396-F6CA-48CA-8AE8-C3C1671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6C1751-EF5F-4240-A084-D9688217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E8563C-D794-47B2-A617-BAF10220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2738F-6745-482C-8258-62CE6E90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ACDE12-00CD-4D3B-BD2C-CCE09997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336D45-14D9-4C51-BCD7-AD1789E2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DB1B53-2251-489B-8033-202F6561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5504253-9D95-4DBF-9FD3-728F856F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145204-4D4B-40FB-8366-382E0A52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8D6E2D-01A9-4083-AD1C-2599832F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E8B934-D161-4C92-A3EA-D119280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2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292074-CB7B-4A3A-9643-D042118A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EDDD3B-093D-44E3-8DE9-E606B210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D4C48B-EB80-42A9-A001-B1571F4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8CB1E-241B-4D7E-B002-F170DEFC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B69992-FB79-4333-A5CE-17BF510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4D4C38-CAA1-47BB-AD82-7D22E0CF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84361A-6D4E-4811-865B-553BA4D4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E8AB7-CC6A-40D1-A7FB-DED98E92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C7CB16-9748-42A2-A8D7-B11F3C90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40EE1F-68C8-4B4D-A3B5-0CC05D48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7498E3-C40F-454B-BD62-84CFF55A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CAF943-9E26-4395-998D-D4C8E38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052AF6-6FB6-488C-8134-56A21ED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FB7A7-E665-40EE-A0E5-23574A82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24E672-EF7E-4D41-9B71-E7D268DBB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9B0BF1-F784-41F4-A646-3AB8034A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A224DB-8F7D-4186-844C-C49095F6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42C23E-9287-4C2F-97AE-C991985B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71706A-33DF-4C80-9FE5-8266E79A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BBA4C44-10F1-43CC-A2A7-97F294D3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E99B3D-B3AD-44A9-BB6C-7D709406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1D4CAC-7748-4BCB-8924-626C30B1F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22AC-7D22-4C9A-9B37-5AAD6BBF09BE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B2F09B-891A-401C-A3A1-643A0A36F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A48AA2-E0F3-4CD7-916A-B91E986F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AD9E-B336-4EE5-AC84-556FAC5C6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JULGAMENTO DOS 7 SELOS – 6:1-17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1º selo  -  guerra fria 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ascenção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Cristo)  -  1-2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2º selo  -  guerra aberta  -  3-4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3º selo  -  fome  -  5-6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4º selo  -  morte e inferno  -  7-8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5º selo  -  primeiros mártires  -  9-11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6º selo  -  desordem cósmica (ira de Deus)  - 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12-17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6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QUARTO SELO  -  6:7-8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 morte aqui, sem dúvida, refere-se a uma grande peste após as guerras e fomes dos 3 primeiros selos. (</a:t>
            </a:r>
            <a:r>
              <a:rPr lang="pt-BR" dirty="0" err="1" smtClean="0"/>
              <a:t>Mt</a:t>
            </a:r>
            <a:r>
              <a:rPr lang="pt-BR" dirty="0" smtClean="0"/>
              <a:t> 24:6,7; </a:t>
            </a:r>
            <a:r>
              <a:rPr lang="pt-BR" dirty="0" err="1" smtClean="0"/>
              <a:t>Ez</a:t>
            </a:r>
            <a:r>
              <a:rPr lang="pt-BR" dirty="0" smtClean="0"/>
              <a:t> 14:21)</a:t>
            </a:r>
          </a:p>
          <a:p>
            <a:pPr algn="just"/>
            <a:r>
              <a:rPr lang="pt-BR" dirty="0" smtClean="0"/>
              <a:t>O “para matar” aqui, refere-se as guerras dos 2 primeiros selos, à fome do 3º selo e a morte e inferno do 4º selo</a:t>
            </a:r>
          </a:p>
          <a:p>
            <a:pPr algn="just"/>
            <a:r>
              <a:rPr lang="pt-BR" dirty="0" smtClean="0"/>
              <a:t>Onde estiverem caídos os cadáveres nas guerras, fomes e pragas dos 4 primeiros selos, ali as feras se reunirão para comê-los. (</a:t>
            </a:r>
            <a:r>
              <a:rPr lang="pt-BR" dirty="0" err="1" smtClean="0"/>
              <a:t>Mt</a:t>
            </a:r>
            <a:r>
              <a:rPr lang="pt-BR" dirty="0" smtClean="0"/>
              <a:t> 24:28; </a:t>
            </a:r>
            <a:r>
              <a:rPr lang="pt-BR" dirty="0" err="1" smtClean="0"/>
              <a:t>Lc</a:t>
            </a:r>
            <a:r>
              <a:rPr lang="pt-BR" dirty="0" smtClean="0"/>
              <a:t> 17:34-37; </a:t>
            </a:r>
            <a:r>
              <a:rPr lang="pt-BR" dirty="0" err="1" smtClean="0"/>
              <a:t>Ap</a:t>
            </a:r>
            <a:r>
              <a:rPr lang="pt-BR" dirty="0" smtClean="0"/>
              <a:t> 17:17 </a:t>
            </a:r>
            <a:r>
              <a:rPr lang="pt-BR" dirty="0" err="1" smtClean="0"/>
              <a:t>Ez</a:t>
            </a:r>
            <a:r>
              <a:rPr lang="pt-BR" dirty="0" smtClean="0"/>
              <a:t> 39:17-21)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QUINTO SELO  -  6: 9-11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E, havendo aberto o 5º selo, vi debaixo do altar as almas dos que foram mortos por amor da palavra de Deus e por amor do testemunho que deram. E clamavam* com grande voz, dizendo: Até quando, ó verdadeiro e santo Dominador, não julgas e vingas o nosso sangue dos que habitam sobre a terra? E a cada um foi dada uma comprida veste branca e foi-lhes dito que repousassem ainda um pouco de tempo, até que também se completasse o número de seus </a:t>
            </a:r>
            <a:r>
              <a:rPr lang="pt-BR" dirty="0" err="1" smtClean="0"/>
              <a:t>conservos</a:t>
            </a:r>
            <a:r>
              <a:rPr lang="pt-BR" dirty="0" smtClean="0"/>
              <a:t> e seus irmãos que haviam de ser mortos como eles foram.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QUINTO SELO  -  6: 9-11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Estas pessoas serão salvas após a ressurreição dos mortos em Cristo – aquelas desde Abel até o arrebatamento em 4:1. Elas serão martirizadas entre o arrebatamento e o 5º selo nos primeiros 3,5 anos da tribulação, que compreende todos os eventos dos selos e das 6 primeiras trombetas. Serão martirizados pela grande prostituta de 17:1-7 enquanto ela governar os 10 reinos do antigo território do Império Romano e enquanto o AC estiver vindo para reinar sobre eles. (17:8-18)</a:t>
            </a:r>
          </a:p>
          <a:p>
            <a:pPr algn="just"/>
            <a:r>
              <a:rPr lang="pt-BR" dirty="0" smtClean="0"/>
              <a:t>* - Prova a imortalidade da alma e a plena consciência entre nossa morte física e a ressurreição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8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SEXTO SELO   -  6:12-17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ira de Deus começa e continua nas trombetas e nas taças, terminando com o </a:t>
            </a:r>
            <a:r>
              <a:rPr lang="pt-BR" dirty="0" err="1" smtClean="0"/>
              <a:t>Armagedon</a:t>
            </a:r>
            <a:endParaRPr lang="pt-BR" dirty="0" smtClean="0"/>
          </a:p>
          <a:p>
            <a:pPr algn="just"/>
            <a:r>
              <a:rPr lang="pt-BR" dirty="0" smtClean="0"/>
              <a:t>Grande tremor de terra</a:t>
            </a:r>
          </a:p>
          <a:p>
            <a:pPr algn="just"/>
            <a:r>
              <a:rPr lang="pt-BR" dirty="0" smtClean="0"/>
              <a:t>O sol tornou-se negro</a:t>
            </a:r>
            <a:r>
              <a:rPr lang="pt-BR" dirty="0"/>
              <a:t> </a:t>
            </a:r>
            <a:r>
              <a:rPr lang="pt-BR" dirty="0" smtClean="0"/>
              <a:t>como saco de cilício </a:t>
            </a:r>
            <a:r>
              <a:rPr lang="pt-BR" dirty="0" smtClean="0"/>
              <a:t>(auto martirizar)</a:t>
            </a:r>
            <a:endParaRPr lang="pt-BR" dirty="0" smtClean="0"/>
          </a:p>
          <a:p>
            <a:pPr algn="just"/>
            <a:r>
              <a:rPr lang="pt-BR" dirty="0" smtClean="0"/>
              <a:t>A lua tornou-se como sangue</a:t>
            </a:r>
          </a:p>
          <a:p>
            <a:pPr algn="just"/>
            <a:r>
              <a:rPr lang="pt-BR" dirty="0" smtClean="0"/>
              <a:t>As estrelas do céu caíram sobre a terra</a:t>
            </a:r>
          </a:p>
          <a:p>
            <a:pPr algn="just"/>
            <a:r>
              <a:rPr lang="pt-BR" dirty="0" smtClean="0"/>
              <a:t>O céu retirou-se como um livro que se enrola</a:t>
            </a:r>
          </a:p>
          <a:p>
            <a:pPr algn="just"/>
            <a:r>
              <a:rPr lang="pt-BR" dirty="0" smtClean="0"/>
              <a:t>Todos os montes e ilhas foram removidos do seu lugar</a:t>
            </a:r>
          </a:p>
        </p:txBody>
      </p:sp>
    </p:spTree>
    <p:extLst>
      <p:ext uri="{BB962C8B-B14F-4D97-AF65-F5344CB8AC3E}">
        <p14:creationId xmlns:p14="http://schemas.microsoft.com/office/powerpoint/2010/main" val="12262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SEXTO SELO   -  6:12-17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Reis da terra, grandes, ricos, tribunos, poderosos e todo servo e todo livre se esconderam nas cavernas e rochas das montanhas e diziam: “Caí sobre nós e escondei-nos do rosto daquele que está assentado sobre o trono e da ira do Cordeiro, porque é vindo o grande Dia da sua ira; e quem poderá subsistir?</a:t>
            </a:r>
          </a:p>
          <a:p>
            <a:pPr algn="just"/>
            <a:r>
              <a:rPr lang="pt-BR" dirty="0" smtClean="0"/>
              <a:t>Essas passagens não significam a destruição da terra, pois ela permanece para sempre (</a:t>
            </a:r>
            <a:r>
              <a:rPr lang="pt-BR" dirty="0" err="1" smtClean="0"/>
              <a:t>Ec</a:t>
            </a:r>
            <a:r>
              <a:rPr lang="pt-BR" dirty="0" smtClean="0"/>
              <a:t> 1:4; </a:t>
            </a:r>
            <a:r>
              <a:rPr lang="pt-BR" dirty="0" err="1" smtClean="0"/>
              <a:t>Sl</a:t>
            </a:r>
            <a:r>
              <a:rPr lang="pt-BR" dirty="0" smtClean="0"/>
              <a:t> 104:5)</a:t>
            </a:r>
          </a:p>
        </p:txBody>
      </p:sp>
    </p:spTree>
    <p:extLst>
      <p:ext uri="{BB962C8B-B14F-4D97-AF65-F5344CB8AC3E}">
        <p14:creationId xmlns:p14="http://schemas.microsoft.com/office/powerpoint/2010/main" val="23916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accent6"/>
                </a:solidFill>
              </a:rPr>
              <a:t>PARÊNTESIS: 2 grupos de remidos   7:1-17</a:t>
            </a:r>
            <a:endParaRPr lang="pt-BR" b="1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4 primeiros anjos do </a:t>
            </a:r>
            <a:r>
              <a:rPr lang="pt-BR" dirty="0" err="1" smtClean="0"/>
              <a:t>juizo</a:t>
            </a:r>
            <a:r>
              <a:rPr lang="pt-BR" dirty="0" smtClean="0"/>
              <a:t> das trombetas que recebem a ordem de não tocar suas trombetas até que os 144 mil judeus sejam assinalados para serem protegidos durantes estes </a:t>
            </a:r>
            <a:r>
              <a:rPr lang="pt-BR" dirty="0" err="1" smtClean="0"/>
              <a:t>juizos</a:t>
            </a:r>
            <a:r>
              <a:rPr lang="pt-BR" dirty="0" smtClean="0"/>
              <a:t>. Então, estes 144 mil são assinalados antes dos 7 </a:t>
            </a:r>
            <a:r>
              <a:rPr lang="pt-BR" dirty="0" err="1" smtClean="0"/>
              <a:t>juizos</a:t>
            </a:r>
            <a:r>
              <a:rPr lang="pt-BR" dirty="0" smtClean="0"/>
              <a:t> das trombetas.</a:t>
            </a:r>
          </a:p>
          <a:p>
            <a:pPr algn="just"/>
            <a:r>
              <a:rPr lang="pt-BR" dirty="0" smtClean="0"/>
              <a:t>Estes 144 mil judeus não são servos e por isto não foram arrebatados. Serão salvos durante o avivamento prenunciado em At 2:16-21; são protegidos dos juízos das trombetas, e serão transladados como o filho homem de 12:5, e depois disto são vistos no céu (</a:t>
            </a:r>
            <a:r>
              <a:rPr lang="pt-BR" dirty="0" err="1" smtClean="0"/>
              <a:t>Rm</a:t>
            </a:r>
            <a:r>
              <a:rPr lang="pt-BR" dirty="0" smtClean="0"/>
              <a:t> 11:26 e </a:t>
            </a:r>
            <a:r>
              <a:rPr lang="pt-BR" dirty="0" err="1" smtClean="0"/>
              <a:t>Hb</a:t>
            </a:r>
            <a:r>
              <a:rPr lang="pt-BR" dirty="0" smtClean="0"/>
              <a:t> 12: 22-23) em 14:1-5;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8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6"/>
                </a:solidFill>
              </a:rPr>
              <a:t>PARÊNTESIS: 2 grupos de remidos   7:1-17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Os versos de 9 – 17, descrevem o último grupo de remidos no livro. Todos são mártires enquanto os 144 mil são pessoas vivas transladadas sem morrer (12:5), sendo martirizados na primeira metade da tribulação, e vistos em 6:9-11(o 5º selo)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8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A91EEBF-2A03-47FC-8510-E1BB47E32BDF}"/>
              </a:ext>
            </a:extLst>
          </p:cNvPr>
          <p:cNvSpPr/>
          <p:nvPr/>
        </p:nvSpPr>
        <p:spPr>
          <a:xfrm>
            <a:off x="3048000" y="1354746"/>
            <a:ext cx="6096000" cy="4148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JULGAMENTOS DOS SELOS  -  6:1-17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1º selo  -  guerra fria (ascenção do Anti Cristo)  -  1-2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2º selo  -  guerra aberta  -  3-4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3º selo  -  fome  -  5-6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4º selo  -  morte e inferno  -  7-8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5º selo  -  primeiros mártires  -  9-11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6º selo  -  desordem cósmica (ira de Deus)  -  12-17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PARÊNTESIS – OS REMIDOS DA TRIBULAÇÃO  -  7:1-17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144.000 judeus assinalados  -  1-8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salvos na grande tribulação  -  9-17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PRIMEIRO SELO  6:1-2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 havendo o Cordeiro aberto um dos selos, olhei e ouvi um dos 4 animais, que dizia, como em voz de trovão: Vem e vê!</a:t>
            </a:r>
          </a:p>
          <a:p>
            <a:pPr algn="just"/>
            <a:r>
              <a:rPr lang="pt-BR" dirty="0" smtClean="0"/>
              <a:t>E olhei, e eis um cavalo branco; e o que estava assentado sobre ele tinha um arco; e foi-lhe dada uma coroa, e saiu vitorioso e para vencer.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Não confundir com o que monta o cavalo branco em 19:11-21. Este é simbólico (</a:t>
            </a:r>
            <a:r>
              <a:rPr lang="pt-BR" dirty="0" err="1" smtClean="0"/>
              <a:t>Anti-Cristo</a:t>
            </a:r>
            <a:r>
              <a:rPr lang="pt-BR" dirty="0" smtClean="0"/>
              <a:t>), o outro </a:t>
            </a:r>
            <a:r>
              <a:rPr lang="pt-BR" dirty="0" smtClean="0"/>
              <a:t>literal (</a:t>
            </a:r>
            <a:r>
              <a:rPr lang="pt-BR" dirty="0" smtClean="0"/>
              <a:t>Cristo) em pessoa. Este começa uma série de terríveis eventos na terra; o outro encerra </a:t>
            </a:r>
            <a:r>
              <a:rPr lang="pt-BR" dirty="0" err="1" smtClean="0"/>
              <a:t>encerra</a:t>
            </a:r>
            <a:r>
              <a:rPr lang="pt-BR" dirty="0" smtClean="0"/>
              <a:t> estes eventos.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PRIMEIRO SELO  -  6:1-2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cavaleiro é futuro e será o primeiro dos 68 eventos da 70ª semana de Daniel após o arrebatamento.</a:t>
            </a:r>
          </a:p>
          <a:p>
            <a:r>
              <a:rPr lang="pt-BR" dirty="0" smtClean="0"/>
              <a:t>Refere-se a um indivíduo – 2</a:t>
            </a:r>
          </a:p>
          <a:p>
            <a:r>
              <a:rPr lang="pt-BR" dirty="0" smtClean="0"/>
              <a:t>Ele vem em um cavalo branco imitando Cristo e dizendo-se ser </a:t>
            </a:r>
            <a:r>
              <a:rPr lang="pt-BR" dirty="0" err="1" smtClean="0"/>
              <a:t>Êle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Mt</a:t>
            </a:r>
            <a:r>
              <a:rPr lang="pt-BR" dirty="0" smtClean="0"/>
              <a:t> 24:4-5; </a:t>
            </a:r>
            <a:r>
              <a:rPr lang="pt-BR" dirty="0" err="1" smtClean="0"/>
              <a:t>Jo</a:t>
            </a:r>
            <a:r>
              <a:rPr lang="pt-BR" dirty="0" smtClean="0"/>
              <a:t> 5:43; </a:t>
            </a:r>
            <a:r>
              <a:rPr lang="pt-BR" dirty="0" err="1" smtClean="0"/>
              <a:t>Dn</a:t>
            </a:r>
            <a:r>
              <a:rPr lang="pt-BR" dirty="0" smtClean="0"/>
              <a:t> 9:27; 11:37</a:t>
            </a:r>
          </a:p>
          <a:p>
            <a:r>
              <a:rPr lang="pt-BR" dirty="0" smtClean="0"/>
              <a:t>Um arco em linguagem simbólica em relação ao homem descreve desígnios e conquistas do mal (</a:t>
            </a:r>
            <a:r>
              <a:rPr lang="pt-BR" dirty="0" err="1" smtClean="0"/>
              <a:t>Sl</a:t>
            </a:r>
            <a:r>
              <a:rPr lang="pt-BR" dirty="0" smtClean="0"/>
              <a:t> 7:12; 11:2; 37:14;46:9;58:7; Jr 49:35). Cristo é sempre simbolizado como alguém que tem uma espada, e não um arco (1:16; 19:15,21)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5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PRIMEIRO SELO  -  6:1-2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As Escrituras deixam claro que é Satanás quem dá uma coroa ao </a:t>
            </a:r>
            <a:r>
              <a:rPr lang="pt-BR" dirty="0" err="1" smtClean="0"/>
              <a:t>Anti-Cristo</a:t>
            </a:r>
            <a:r>
              <a:rPr lang="pt-BR" dirty="0" smtClean="0"/>
              <a:t> (Dn8:24; 11:38-39; 2 </a:t>
            </a:r>
            <a:r>
              <a:rPr lang="pt-BR" dirty="0" err="1" smtClean="0"/>
              <a:t>Ts</a:t>
            </a:r>
            <a:r>
              <a:rPr lang="pt-BR" dirty="0" smtClean="0"/>
              <a:t> 2:8-12; </a:t>
            </a:r>
            <a:r>
              <a:rPr lang="pt-BR" dirty="0" err="1" smtClean="0"/>
              <a:t>Ap</a:t>
            </a:r>
            <a:r>
              <a:rPr lang="pt-BR" dirty="0" smtClean="0"/>
              <a:t> 13:2,4)</a:t>
            </a:r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Anti-Cristo</a:t>
            </a:r>
            <a:r>
              <a:rPr lang="pt-BR" dirty="0" smtClean="0"/>
              <a:t> é a </a:t>
            </a:r>
            <a:r>
              <a:rPr lang="pt-BR" dirty="0" err="1" smtClean="0"/>
              <a:t>a</a:t>
            </a:r>
            <a:r>
              <a:rPr lang="pt-BR" dirty="0" smtClean="0"/>
              <a:t> única pessoa prenunciada nas Escrituras que sai para conquistar neste momento específico, começando na 70ª </a:t>
            </a:r>
            <a:r>
              <a:rPr lang="pt-BR" dirty="0" smtClean="0"/>
              <a:t>semana </a:t>
            </a:r>
            <a:r>
              <a:rPr lang="pt-BR" dirty="0" smtClean="0"/>
              <a:t>de Daniel (</a:t>
            </a:r>
            <a:r>
              <a:rPr lang="pt-BR" dirty="0" err="1" smtClean="0"/>
              <a:t>Dn</a:t>
            </a:r>
            <a:r>
              <a:rPr lang="pt-BR" dirty="0" smtClean="0"/>
              <a:t> 7:7,8; 20-24; 8:23-25; 9:27;11:36-45; </a:t>
            </a:r>
            <a:r>
              <a:rPr lang="pt-BR" dirty="0" err="1" smtClean="0"/>
              <a:t>Ap</a:t>
            </a:r>
            <a:r>
              <a:rPr lang="pt-BR" dirty="0" smtClean="0"/>
              <a:t> 6:1). Ele </a:t>
            </a:r>
            <a:r>
              <a:rPr lang="pt-BR" dirty="0" smtClean="0"/>
              <a:t>usa</a:t>
            </a:r>
            <a:r>
              <a:rPr lang="pt-BR" dirty="0" smtClean="0"/>
              <a:t> </a:t>
            </a:r>
            <a:r>
              <a:rPr lang="pt-BR" dirty="0" smtClean="0"/>
              <a:t>os primeiros 3,5 anos da 70ª semana, ou os últimos 7 anos desta era, para assumir o poder sobre os futuros 10 reinos dentro do território do Império Romano. Ele primeiro derruba 3 desses reinos (</a:t>
            </a:r>
            <a:r>
              <a:rPr lang="pt-BR" dirty="0" err="1" smtClean="0"/>
              <a:t>Dn</a:t>
            </a:r>
            <a:r>
              <a:rPr lang="pt-BR" dirty="0" smtClean="0"/>
              <a:t> 7:23-24). No meio da semana, os 10 reinos submetem-se a ele sem mais guerras. Então reina sobre os 10 reinos </a:t>
            </a:r>
            <a:r>
              <a:rPr lang="pt-BR" dirty="0" smtClean="0"/>
              <a:t>pelos últimos </a:t>
            </a:r>
            <a:r>
              <a:rPr lang="pt-BR" dirty="0" smtClean="0"/>
              <a:t>3,5 anos e peleja contra o Cristo no </a:t>
            </a:r>
            <a:r>
              <a:rPr lang="pt-BR" dirty="0" err="1" smtClean="0"/>
              <a:t>Armagedon</a:t>
            </a:r>
            <a:r>
              <a:rPr lang="pt-BR" dirty="0" smtClean="0"/>
              <a:t> (</a:t>
            </a:r>
            <a:r>
              <a:rPr lang="pt-BR" dirty="0" err="1" smtClean="0"/>
              <a:t>Ap</a:t>
            </a:r>
            <a:r>
              <a:rPr lang="pt-BR" dirty="0" smtClean="0"/>
              <a:t> 13:1-5; 17:8-17; 19:11-21)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3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SEGUNDO SELO  -  6:3-4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 havendo aberto o 2º selo, ouvi o segundo animal dizendo: Vem e vê! E saiu outro cavalo, vermelho: e ao que estava assentado sobre ele foi dado que tirasse a paz da terra e que se matassem uns aos outros; e foi-lhe dada uma grande espada.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Este é um símbolo claro de guerra – o cavalo vermelho – a paz tirada da terra – matar uns aos outros – uma grande espada. É o resultado natural de quem monta o cavalo branco ao sair para vencer</a:t>
            </a:r>
            <a:r>
              <a:rPr lang="pt-BR" dirty="0" smtClean="0"/>
              <a:t>. </a:t>
            </a:r>
            <a:r>
              <a:rPr lang="pt-BR" dirty="0" smtClean="0"/>
              <a:t>O </a:t>
            </a:r>
            <a:r>
              <a:rPr lang="pt-BR" dirty="0" err="1" smtClean="0"/>
              <a:t>Anti-Cristo</a:t>
            </a:r>
            <a:r>
              <a:rPr lang="pt-BR" dirty="0" smtClean="0"/>
              <a:t> sairá dos 10 reinos que serão formados </a:t>
            </a:r>
            <a:r>
              <a:rPr lang="pt-BR" dirty="0" smtClean="0"/>
              <a:t>na </a:t>
            </a:r>
            <a:r>
              <a:rPr lang="pt-BR" dirty="0" smtClean="0"/>
              <a:t>guerra futura </a:t>
            </a:r>
            <a:r>
              <a:rPr lang="pt-BR" dirty="0" smtClean="0"/>
              <a:t>entre os </a:t>
            </a:r>
            <a:r>
              <a:rPr lang="pt-BR" dirty="0" smtClean="0"/>
              <a:t>3 continentes da profecia (</a:t>
            </a:r>
            <a:r>
              <a:rPr lang="pt-BR" dirty="0" err="1" smtClean="0"/>
              <a:t>Dn</a:t>
            </a:r>
            <a:r>
              <a:rPr lang="pt-BR" dirty="0" smtClean="0"/>
              <a:t> 7:7,8,23,24)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5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TERCEIRO SELO  -  6:5-6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E, havendo aberto o 3º selo, ouvi o terceiro animal dizendo: Vem e vê! E olhei, e eis um cavalo preto; e o que sobre ele estava assentado tinha uma balança na mão. E ouvi uma voz no meio dos 4 animais, que dizia: Uma medida de trigo por um dinheiro; e 3 medidas de cevada por um dinheiro; e não danifiques o azeite e o vinho.</a:t>
            </a:r>
          </a:p>
          <a:p>
            <a:endParaRPr lang="pt-BR" dirty="0"/>
          </a:p>
          <a:p>
            <a:pPr algn="just"/>
            <a:r>
              <a:rPr lang="pt-BR" dirty="0" smtClean="0"/>
              <a:t>O cavalo preto é um símbolo da fome, que é o resultado da conquista e das guerras dos 2 primeiros selos. (</a:t>
            </a:r>
            <a:r>
              <a:rPr lang="pt-BR" dirty="0" err="1" smtClean="0"/>
              <a:t>Mt</a:t>
            </a:r>
            <a:r>
              <a:rPr lang="pt-BR" dirty="0" smtClean="0"/>
              <a:t> 24:7)</a:t>
            </a:r>
          </a:p>
          <a:p>
            <a:pPr algn="just"/>
            <a:r>
              <a:rPr lang="pt-BR" dirty="0" smtClean="0"/>
              <a:t>Pão por medida e peso significa escassez de comida (EZ 4: 10-17)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TERCEIRO SELO  -  6:5-6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medida tinha aproximadamente 1 litro, a porção de comida diária de um escravo, uma quantidade normalmente comprada por </a:t>
            </a:r>
            <a:r>
              <a:rPr lang="pt-BR" dirty="0" smtClean="0"/>
              <a:t>menos de</a:t>
            </a:r>
            <a:r>
              <a:rPr lang="pt-BR" dirty="0" smtClean="0"/>
              <a:t> </a:t>
            </a:r>
            <a:r>
              <a:rPr lang="pt-BR" dirty="0" smtClean="0"/>
              <a:t>2 centavos de dólar (US $ 0,02). Normalmente se podia comprar 8 medidas de trigo ou 24 medidas de cevada por um dinheiro, mas, durante essa futura fome, somente uma medida de trigo ou 3 medidas de cevada poderão ser compradas por 1 dinheiro. Isso fará com que a comia seja 8 vezes mais cara do que em tempos normais.</a:t>
            </a:r>
          </a:p>
          <a:p>
            <a:pPr algn="just"/>
            <a:r>
              <a:rPr lang="pt-BR" dirty="0" smtClean="0"/>
              <a:t>O azeite e o vinho não precisam de cultivo; por isso é proibida a sua brutal destruição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QUARTO SELO  -  6:7-8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E, havendo aberto o 4º selo, ouvi a voz do 4º animal, que dizia: Vem e vê! E olhei, e eis um cavalo amarelo; e o que estava assentado sobre ele tinha por nome Morte; e o inferno o seguia; e foi-lhes dado poder para matar a 4ª parte da terra com espada, e com fome, e com peste, e com as feras da terra.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morte e o inferno são </a:t>
            </a:r>
            <a:r>
              <a:rPr lang="pt-BR" dirty="0" smtClean="0"/>
              <a:t>personificados</a:t>
            </a:r>
            <a:r>
              <a:rPr lang="pt-BR" dirty="0"/>
              <a:t>;</a:t>
            </a:r>
            <a:r>
              <a:rPr lang="pt-BR" dirty="0" smtClean="0"/>
              <a:t> </a:t>
            </a:r>
            <a:r>
              <a:rPr lang="pt-BR" dirty="0" smtClean="0"/>
              <a:t>tem nomes, pois não são reconhecidos tão facilmente quanto os 3 primeiros cavaleiros anteriores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7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1611</Words>
  <Application>Microsoft Office PowerPoint</Application>
  <PresentationFormat>Personalizar</PresentationFormat>
  <Paragraphs>73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O JULGAMENTO DOS 7 SELOS – 6:1-17 </vt:lpstr>
      <vt:lpstr>Apresentação do PowerPoint</vt:lpstr>
      <vt:lpstr>O PRIMEIRO SELO  6:1-2</vt:lpstr>
      <vt:lpstr>O PRIMEIRO SELO  -  6:1-2</vt:lpstr>
      <vt:lpstr>O PRIMEIRO SELO  -  6:1-2</vt:lpstr>
      <vt:lpstr>O SEGUNDO SELO  -  6:3-4</vt:lpstr>
      <vt:lpstr>O TERCEIRO SELO  -  6:5-6</vt:lpstr>
      <vt:lpstr>O TERCEIRO SELO  -  6:5-6</vt:lpstr>
      <vt:lpstr>O QUARTO SELO  -  6:7-8</vt:lpstr>
      <vt:lpstr>O QUARTO SELO  -  6:7-8</vt:lpstr>
      <vt:lpstr>O QUINTO SELO  -  6: 9-11</vt:lpstr>
      <vt:lpstr>O QUINTO SELO  -  6: 9-11</vt:lpstr>
      <vt:lpstr>O SEXTO SELO   -  6:12-17</vt:lpstr>
      <vt:lpstr>O SEXTO SELO   -  6:12-17</vt:lpstr>
      <vt:lpstr>PARÊNTESIS: 2 grupos de remidos   7:1-17</vt:lpstr>
      <vt:lpstr>PARÊNTESIS: 2 grupos de remidos   7:1-17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martella</dc:creator>
  <cp:lastModifiedBy>Carlos</cp:lastModifiedBy>
  <cp:revision>24</cp:revision>
  <dcterms:created xsi:type="dcterms:W3CDTF">2018-08-22T14:16:28Z</dcterms:created>
  <dcterms:modified xsi:type="dcterms:W3CDTF">2018-10-27T22:53:07Z</dcterms:modified>
</cp:coreProperties>
</file>