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4" r:id="rId4"/>
    <p:sldId id="265" r:id="rId5"/>
    <p:sldId id="285" r:id="rId6"/>
    <p:sldId id="263" r:id="rId7"/>
    <p:sldId id="286" r:id="rId8"/>
    <p:sldId id="276" r:id="rId9"/>
    <p:sldId id="266" r:id="rId10"/>
    <p:sldId id="277" r:id="rId11"/>
    <p:sldId id="267" r:id="rId12"/>
    <p:sldId id="278" r:id="rId13"/>
    <p:sldId id="268" r:id="rId14"/>
    <p:sldId id="269" r:id="rId15"/>
    <p:sldId id="279" r:id="rId16"/>
    <p:sldId id="270" r:id="rId17"/>
    <p:sldId id="280" r:id="rId18"/>
    <p:sldId id="271" r:id="rId19"/>
    <p:sldId id="281" r:id="rId20"/>
    <p:sldId id="282" r:id="rId21"/>
    <p:sldId id="27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0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1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2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2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9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4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A135-7491-4421-8E1F-CC15EFBC8DC7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0AAF-C91E-4333-86AD-8DB005BBE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2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42535" y="2248716"/>
            <a:ext cx="74418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u="sng" dirty="0"/>
              <a:t>AS COISAS QUE JÁ VISTE – </a:t>
            </a:r>
            <a:r>
              <a:rPr lang="pt-BR" sz="2400" b="1" u="sng" dirty="0" smtClean="0"/>
              <a:t>1:9-20</a:t>
            </a:r>
          </a:p>
          <a:p>
            <a:endParaRPr lang="pt-BR" sz="2400" dirty="0"/>
          </a:p>
          <a:p>
            <a:pPr lvl="0"/>
            <a:r>
              <a:rPr lang="pt-BR" sz="2400" dirty="0"/>
              <a:t>As circunstancias da visão  -  </a:t>
            </a:r>
            <a:r>
              <a:rPr lang="pt-BR" sz="2400" dirty="0" smtClean="0"/>
              <a:t>1:9-11</a:t>
            </a:r>
          </a:p>
          <a:p>
            <a:pPr lvl="0"/>
            <a:endParaRPr lang="pt-BR" sz="2400" dirty="0"/>
          </a:p>
          <a:p>
            <a:pPr lvl="0"/>
            <a:r>
              <a:rPr lang="pt-BR" sz="2400" dirty="0"/>
              <a:t>O </a:t>
            </a:r>
            <a:r>
              <a:rPr lang="pt-BR" sz="2400" dirty="0" smtClean="0"/>
              <a:t>conteúdo </a:t>
            </a:r>
            <a:r>
              <a:rPr lang="pt-BR" sz="2400" dirty="0"/>
              <a:t>da visão  -  </a:t>
            </a:r>
            <a:r>
              <a:rPr lang="pt-BR" sz="2400" dirty="0" smtClean="0"/>
              <a:t>1:12-16</a:t>
            </a:r>
          </a:p>
          <a:p>
            <a:pPr lvl="0"/>
            <a:endParaRPr lang="pt-BR" sz="2400" dirty="0"/>
          </a:p>
          <a:p>
            <a:pPr lvl="0"/>
            <a:r>
              <a:rPr lang="pt-BR" sz="2400" dirty="0"/>
              <a:t>As consequências da visão – 1: </a:t>
            </a:r>
            <a:r>
              <a:rPr lang="pt-BR" sz="2400" dirty="0" smtClean="0"/>
              <a:t>17-20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29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nossa luta não é contra o sangue e a carne, e sim, contra as forças espirituais do mal (</a:t>
            </a:r>
            <a:r>
              <a:rPr lang="pt-BR" dirty="0" err="1" smtClean="0"/>
              <a:t>Ef</a:t>
            </a:r>
            <a:r>
              <a:rPr lang="pt-BR" dirty="0" smtClean="0"/>
              <a:t> 6:12)</a:t>
            </a:r>
          </a:p>
          <a:p>
            <a:r>
              <a:rPr lang="pt-BR" dirty="0" smtClean="0"/>
              <a:t>Como sempre o diabo está por trás de tudo.</a:t>
            </a:r>
          </a:p>
          <a:p>
            <a:r>
              <a:rPr lang="pt-BR" dirty="0" smtClean="0"/>
              <a:t>Há duas exortações nesta carta para os que sofrem por causa do Nome de Jesus:</a:t>
            </a:r>
          </a:p>
          <a:p>
            <a:pPr lvl="1"/>
            <a:r>
              <a:rPr lang="pt-BR" sz="2800" dirty="0" smtClean="0"/>
              <a:t>Não temas...(</a:t>
            </a:r>
            <a:r>
              <a:rPr lang="pt-BR" sz="2800" dirty="0" err="1" smtClean="0"/>
              <a:t>Rm</a:t>
            </a:r>
            <a:r>
              <a:rPr lang="pt-BR" sz="2800" dirty="0" smtClean="0"/>
              <a:t> 8:3-39; </a:t>
            </a:r>
            <a:r>
              <a:rPr lang="pt-BR" sz="2800" dirty="0" err="1" smtClean="0"/>
              <a:t>Is</a:t>
            </a:r>
            <a:r>
              <a:rPr lang="pt-BR" sz="2800" dirty="0" smtClean="0"/>
              <a:t> 43:1-2; </a:t>
            </a:r>
            <a:r>
              <a:rPr lang="pt-BR" sz="2800" dirty="0" err="1" smtClean="0"/>
              <a:t>Sl</a:t>
            </a:r>
            <a:r>
              <a:rPr lang="pt-BR" sz="2800" dirty="0" smtClean="0"/>
              <a:t> 46:1-5)</a:t>
            </a:r>
          </a:p>
          <a:p>
            <a:pPr lvl="1"/>
            <a:r>
              <a:rPr lang="pt-BR" sz="2800" dirty="0" smtClean="0"/>
              <a:t>Sê fiel....(</a:t>
            </a:r>
            <a:r>
              <a:rPr lang="pt-BR" sz="2800" dirty="0" err="1" smtClean="0"/>
              <a:t>Hb</a:t>
            </a:r>
            <a:r>
              <a:rPr lang="pt-BR" sz="2800" dirty="0" smtClean="0"/>
              <a:t> 12:1-4; 10:34)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56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PÉRGAMO  -  2:12-17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/>
              <a:t>Atributos de Cristo</a:t>
            </a:r>
            <a:r>
              <a:rPr lang="pt-BR" dirty="0" smtClean="0"/>
              <a:t>: tem a espada afiada de 2 gumes</a:t>
            </a:r>
          </a:p>
          <a:p>
            <a:r>
              <a:rPr lang="pt-BR" u="sng" dirty="0" smtClean="0"/>
              <a:t>Elogio:</a:t>
            </a:r>
            <a:r>
              <a:rPr lang="pt-BR" dirty="0" smtClean="0"/>
              <a:t> mantém a fé em Cristo</a:t>
            </a:r>
          </a:p>
          <a:p>
            <a:r>
              <a:rPr lang="pt-BR" u="sng" dirty="0" smtClean="0"/>
              <a:t>Crítica:</a:t>
            </a:r>
            <a:r>
              <a:rPr lang="pt-BR" dirty="0" smtClean="0"/>
              <a:t> tolera a imoralidade, idolatria e heresias</a:t>
            </a:r>
          </a:p>
          <a:p>
            <a:r>
              <a:rPr lang="pt-BR" u="sng" dirty="0" smtClean="0"/>
              <a:t>Ameaça:</a:t>
            </a:r>
            <a:r>
              <a:rPr lang="pt-BR" dirty="0" smtClean="0"/>
              <a:t> venho a ti sem demora, e contra eles pelejarei</a:t>
            </a:r>
          </a:p>
          <a:p>
            <a:r>
              <a:rPr lang="pt-BR" u="sng" dirty="0" smtClean="0"/>
              <a:t>Instrução</a:t>
            </a:r>
            <a:r>
              <a:rPr lang="pt-BR" dirty="0" smtClean="0"/>
              <a:t>: Arrependam-se</a:t>
            </a:r>
          </a:p>
          <a:p>
            <a:r>
              <a:rPr lang="pt-BR" u="sng" dirty="0" smtClean="0"/>
              <a:t>Promessa</a:t>
            </a:r>
            <a:r>
              <a:rPr lang="pt-BR" dirty="0" smtClean="0"/>
              <a:t>:  o maná escondido e uma pedra branca (pedra da vitória) com novo nome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2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Separação santo-profano. Esta igreja foi conduzida a um “casamento” com o mundo e seu paganismo, o que na verdade é adultério espiritual</a:t>
            </a:r>
            <a:endParaRPr lang="pt-BR" dirty="0"/>
          </a:p>
          <a:p>
            <a:r>
              <a:rPr lang="pt-BR" u="sng" dirty="0" smtClean="0"/>
              <a:t>IMPORTANTE:</a:t>
            </a:r>
          </a:p>
          <a:p>
            <a:r>
              <a:rPr lang="pt-BR" dirty="0" smtClean="0"/>
              <a:t>Nestas 3 primeiras cartas, o Senhor falou a toda igreja e o apelo para “ouvir o que o Espírito diz as igrejas” é feito </a:t>
            </a:r>
            <a:r>
              <a:rPr lang="pt-BR" b="1" dirty="0" smtClean="0"/>
              <a:t>antes</a:t>
            </a:r>
            <a:r>
              <a:rPr lang="pt-BR" dirty="0" smtClean="0"/>
              <a:t> da promessa.</a:t>
            </a:r>
          </a:p>
          <a:p>
            <a:r>
              <a:rPr lang="pt-BR" dirty="0" smtClean="0"/>
              <a:t>Nas próximas 4 cartas o apelo vem </a:t>
            </a:r>
            <a:r>
              <a:rPr lang="pt-BR" b="1" dirty="0" smtClean="0"/>
              <a:t>depois</a:t>
            </a:r>
            <a:r>
              <a:rPr lang="pt-BR" dirty="0" smtClean="0"/>
              <a:t> da promessa, indicando que Deus não mais espera ser ouvido </a:t>
            </a:r>
            <a:r>
              <a:rPr lang="pt-BR" b="1" dirty="0" smtClean="0"/>
              <a:t>por toda a igreja</a:t>
            </a:r>
            <a:r>
              <a:rPr lang="pt-BR" dirty="0" smtClean="0"/>
              <a:t> e que os vencedores formam um remanescente, não a igreja como um todo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I </a:t>
            </a:r>
            <a:r>
              <a:rPr lang="pt-BR" dirty="0" err="1" smtClean="0"/>
              <a:t>Tm</a:t>
            </a:r>
            <a:r>
              <a:rPr lang="pt-BR" dirty="0" smtClean="0"/>
              <a:t> 4:13; II </a:t>
            </a:r>
            <a:r>
              <a:rPr lang="pt-BR" dirty="0" err="1" smtClean="0"/>
              <a:t>Tm</a:t>
            </a:r>
            <a:r>
              <a:rPr lang="pt-BR" dirty="0" smtClean="0"/>
              <a:t> 3:2; </a:t>
            </a:r>
            <a:r>
              <a:rPr lang="pt-BR" dirty="0" err="1" smtClean="0"/>
              <a:t>Tg</a:t>
            </a:r>
            <a:r>
              <a:rPr lang="pt-BR" dirty="0" smtClean="0"/>
              <a:t> 4:4; I </a:t>
            </a:r>
            <a:r>
              <a:rPr lang="pt-BR" dirty="0" err="1" smtClean="0"/>
              <a:t>Jo</a:t>
            </a:r>
            <a:r>
              <a:rPr lang="pt-BR" dirty="0" smtClean="0"/>
              <a:t> 2:15-17; I </a:t>
            </a:r>
            <a:r>
              <a:rPr lang="pt-BR" dirty="0" err="1" smtClean="0"/>
              <a:t>Co</a:t>
            </a:r>
            <a:r>
              <a:rPr lang="pt-BR" dirty="0" smtClean="0"/>
              <a:t> 10:14; I </a:t>
            </a:r>
            <a:r>
              <a:rPr lang="pt-BR" dirty="0" err="1" smtClean="0"/>
              <a:t>Pd</a:t>
            </a:r>
            <a:r>
              <a:rPr lang="pt-BR" dirty="0" smtClean="0"/>
              <a:t> 4:1-6; </a:t>
            </a:r>
            <a:r>
              <a:rPr lang="pt-BR" dirty="0" err="1" smtClean="0"/>
              <a:t>Ef</a:t>
            </a:r>
            <a:r>
              <a:rPr lang="pt-BR" dirty="0" smtClean="0"/>
              <a:t> 4:17 – 5:21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TIATIRA  -  2:18-29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 smtClean="0"/>
              <a:t>Atributos de Cristo</a:t>
            </a:r>
            <a:r>
              <a:rPr lang="pt-BR" dirty="0" smtClean="0"/>
              <a:t>: Filho de Deus, olhos como chama de fogo e pés semelhante ao bronze polido</a:t>
            </a:r>
          </a:p>
          <a:p>
            <a:r>
              <a:rPr lang="pt-BR" u="sng" dirty="0" smtClean="0"/>
              <a:t>Elogio</a:t>
            </a:r>
            <a:r>
              <a:rPr lang="pt-BR" dirty="0" smtClean="0"/>
              <a:t>: o amor, o serviço, a fé e a paciência são crescentes</a:t>
            </a:r>
          </a:p>
          <a:p>
            <a:r>
              <a:rPr lang="pt-BR" u="sng" dirty="0" smtClean="0"/>
              <a:t>Crítica</a:t>
            </a:r>
            <a:r>
              <a:rPr lang="pt-BR" dirty="0" smtClean="0"/>
              <a:t>: tolera imoralidade e prostituição religiosa</a:t>
            </a:r>
          </a:p>
          <a:p>
            <a:r>
              <a:rPr lang="pt-BR" u="sng" dirty="0" smtClean="0"/>
              <a:t>Ameaça</a:t>
            </a:r>
            <a:r>
              <a:rPr lang="pt-BR" dirty="0" smtClean="0"/>
              <a:t>: </a:t>
            </a:r>
            <a:r>
              <a:rPr lang="pt-BR" dirty="0" err="1" smtClean="0"/>
              <a:t>prosto</a:t>
            </a:r>
            <a:r>
              <a:rPr lang="pt-BR" dirty="0" smtClean="0"/>
              <a:t> em cama, e em grande tribulação os que com ela adulteram; matarei seus filhos e todas igrejas saberão que sou Aquele que sonda mentes e corações</a:t>
            </a:r>
          </a:p>
        </p:txBody>
      </p:sp>
    </p:spTree>
    <p:extLst>
      <p:ext uri="{BB962C8B-B14F-4D97-AF65-F5344CB8AC3E}">
        <p14:creationId xmlns:p14="http://schemas.microsoft.com/office/powerpoint/2010/main" val="14110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TIATIRA  -  2:18-29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Exceção</a:t>
            </a:r>
            <a:r>
              <a:rPr lang="pt-BR" dirty="0"/>
              <a:t>: os demais de </a:t>
            </a:r>
            <a:r>
              <a:rPr lang="pt-BR" dirty="0" err="1"/>
              <a:t>Tiatira</a:t>
            </a:r>
            <a:r>
              <a:rPr lang="pt-BR" dirty="0"/>
              <a:t> e a tantos quantos não tem essa doutrina e que não conheceram as profundezas de Satanás, que outra carga não vos porei</a:t>
            </a:r>
            <a:endParaRPr lang="pt-BR" dirty="0" smtClean="0"/>
          </a:p>
          <a:p>
            <a:r>
              <a:rPr lang="pt-BR" u="sng" dirty="0" smtClean="0"/>
              <a:t>Instrução</a:t>
            </a:r>
            <a:r>
              <a:rPr lang="pt-BR" dirty="0" smtClean="0"/>
              <a:t>: conservai o que tendes até que eu venha</a:t>
            </a:r>
          </a:p>
          <a:p>
            <a:r>
              <a:rPr lang="pt-BR" u="sng" dirty="0" smtClean="0"/>
              <a:t>Promessa</a:t>
            </a:r>
            <a:r>
              <a:rPr lang="pt-BR" dirty="0" smtClean="0"/>
              <a:t>: Autoridade sobre as nações e a estrela da manhã.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reponsabilidade é pessoal. Ainda que seja “</a:t>
            </a:r>
            <a:r>
              <a:rPr lang="pt-BR" dirty="0" err="1" smtClean="0"/>
              <a:t>Jezabel</a:t>
            </a:r>
            <a:r>
              <a:rPr lang="pt-BR" dirty="0" smtClean="0"/>
              <a:t>” quem nos faz errar com suas imposições de ordem social, cabe ao cristão resistir.</a:t>
            </a:r>
          </a:p>
          <a:p>
            <a:pPr algn="just"/>
            <a:r>
              <a:rPr lang="pt-BR" dirty="0" smtClean="0"/>
              <a:t>O cristão na realidade, não tem outra carga (obrigação) senão a de manter-se puro (pureza do evangelho) frente aos olhos DAQUELE que sonda nossas mentes e corações</a:t>
            </a:r>
          </a:p>
          <a:p>
            <a:pPr algn="just"/>
            <a:r>
              <a:rPr lang="pt-BR" dirty="0" smtClean="0"/>
              <a:t>Ver 1 </a:t>
            </a:r>
            <a:r>
              <a:rPr lang="pt-BR" dirty="0" err="1" smtClean="0"/>
              <a:t>Co</a:t>
            </a:r>
            <a:r>
              <a:rPr lang="pt-BR" dirty="0" smtClean="0"/>
              <a:t> 3:11-15 – único fundamento é Cristo; nós edificamos nossas obras sobre o fundamento</a:t>
            </a:r>
            <a:r>
              <a:rPr lang="pt-BR" dirty="0" smtClean="0"/>
              <a:t>.</a:t>
            </a:r>
          </a:p>
          <a:p>
            <a:pPr algn="just"/>
            <a:r>
              <a:rPr lang="pt-BR" dirty="0" err="1" smtClean="0"/>
              <a:t>Ef</a:t>
            </a:r>
            <a:r>
              <a:rPr lang="pt-BR" dirty="0" smtClean="0"/>
              <a:t> 6:13; </a:t>
            </a:r>
            <a:r>
              <a:rPr lang="pt-BR" dirty="0" err="1" smtClean="0"/>
              <a:t>Sl</a:t>
            </a:r>
            <a:r>
              <a:rPr lang="pt-BR" dirty="0" smtClean="0"/>
              <a:t> 15; I </a:t>
            </a:r>
            <a:r>
              <a:rPr lang="pt-BR" dirty="0" err="1" smtClean="0"/>
              <a:t>Jo</a:t>
            </a:r>
            <a:r>
              <a:rPr lang="pt-BR" dirty="0" smtClean="0"/>
              <a:t> 2:18-19; II </a:t>
            </a:r>
            <a:r>
              <a:rPr lang="pt-BR" dirty="0" err="1" smtClean="0"/>
              <a:t>Tm</a:t>
            </a:r>
            <a:r>
              <a:rPr lang="pt-BR" dirty="0" smtClean="0"/>
              <a:t> 3:16; </a:t>
            </a:r>
            <a:r>
              <a:rPr lang="pt-BR" dirty="0" err="1" smtClean="0"/>
              <a:t>Fp</a:t>
            </a:r>
            <a:r>
              <a:rPr lang="pt-BR" dirty="0" smtClean="0"/>
              <a:t> 4:8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0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SARDES  -  3:1-6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 smtClean="0"/>
              <a:t>Atributos de Cristo</a:t>
            </a:r>
            <a:r>
              <a:rPr lang="pt-BR" dirty="0" smtClean="0"/>
              <a:t>: tem os 7 Espíritos de Deus e as 7 estrelas</a:t>
            </a:r>
          </a:p>
          <a:p>
            <a:r>
              <a:rPr lang="pt-BR" u="sng" dirty="0" smtClean="0"/>
              <a:t>Elogio</a:t>
            </a:r>
            <a:r>
              <a:rPr lang="pt-BR" dirty="0" smtClean="0"/>
              <a:t>: nenhum</a:t>
            </a:r>
          </a:p>
          <a:p>
            <a:r>
              <a:rPr lang="pt-BR" u="sng" dirty="0" smtClean="0"/>
              <a:t>Crítica</a:t>
            </a:r>
            <a:r>
              <a:rPr lang="pt-BR" dirty="0" smtClean="0"/>
              <a:t>: Uma igreja morta; alguns são fiéis</a:t>
            </a:r>
          </a:p>
          <a:p>
            <a:r>
              <a:rPr lang="pt-BR" u="sng" dirty="0" smtClean="0"/>
              <a:t>Ameaça</a:t>
            </a:r>
            <a:r>
              <a:rPr lang="pt-BR" dirty="0" smtClean="0"/>
              <a:t>: virei como ladrão, e não conhecerás de modo algum em que hora virei contra ti.</a:t>
            </a:r>
          </a:p>
          <a:p>
            <a:r>
              <a:rPr lang="pt-BR" u="sng" dirty="0" smtClean="0"/>
              <a:t>Instrução</a:t>
            </a:r>
            <a:r>
              <a:rPr lang="pt-BR" dirty="0" smtClean="0"/>
              <a:t>: arrependam-se; fortaleçam o que ainda resta</a:t>
            </a:r>
          </a:p>
          <a:p>
            <a:r>
              <a:rPr lang="pt-BR" u="sng" dirty="0" smtClean="0"/>
              <a:t>Promessa</a:t>
            </a:r>
            <a:r>
              <a:rPr lang="pt-BR" dirty="0" smtClean="0"/>
              <a:t>: os fiéis serão honrados e vestidos de branco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2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Não basta conhecer a verdade, não basta conhecer a Bíblia. Conhece-se com o intelecto (razão), e não com o coração (espírito).</a:t>
            </a:r>
          </a:p>
          <a:p>
            <a:pPr algn="just"/>
            <a:r>
              <a:rPr lang="pt-BR" dirty="0" smtClean="0"/>
              <a:t>Além de viver dentro de princípios cristãos e ter vida de padrões aparentemente de moral elevados, é preciso ter experiência real de salvação, com a consequente e gradual santificação.</a:t>
            </a:r>
          </a:p>
          <a:p>
            <a:pPr algn="just"/>
            <a:r>
              <a:rPr lang="pt-BR" dirty="0" err="1" smtClean="0"/>
              <a:t>Tg</a:t>
            </a:r>
            <a:r>
              <a:rPr lang="pt-BR" dirty="0" smtClean="0"/>
              <a:t> 1:22; Cl 3:16; </a:t>
            </a:r>
            <a:r>
              <a:rPr lang="pt-BR" dirty="0" err="1" smtClean="0"/>
              <a:t>Sl</a:t>
            </a:r>
            <a:r>
              <a:rPr lang="pt-BR" dirty="0" smtClean="0"/>
              <a:t> 119; </a:t>
            </a:r>
            <a:r>
              <a:rPr lang="pt-BR" dirty="0" err="1" smtClean="0"/>
              <a:t>Jo</a:t>
            </a:r>
            <a:r>
              <a:rPr lang="pt-BR" dirty="0" smtClean="0"/>
              <a:t> 8:31-32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FILADÉLFIA – 3:7-13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/>
              <a:t>Atributos de Cristo</a:t>
            </a:r>
            <a:r>
              <a:rPr lang="pt-BR" dirty="0" smtClean="0"/>
              <a:t>: santo e verdadeiro, que tem a chave de Davi</a:t>
            </a:r>
          </a:p>
          <a:p>
            <a:r>
              <a:rPr lang="pt-BR" u="sng" dirty="0" smtClean="0"/>
              <a:t>Elogio:</a:t>
            </a:r>
            <a:r>
              <a:rPr lang="pt-BR" dirty="0" smtClean="0"/>
              <a:t> perseveram na fé, obedecem a Cristo e honram o seu nome</a:t>
            </a:r>
          </a:p>
          <a:p>
            <a:r>
              <a:rPr lang="pt-BR" u="sng" dirty="0" smtClean="0"/>
              <a:t>Crítica:</a:t>
            </a:r>
            <a:r>
              <a:rPr lang="pt-BR" dirty="0" smtClean="0"/>
              <a:t> nenhuma</a:t>
            </a:r>
          </a:p>
          <a:p>
            <a:r>
              <a:rPr lang="pt-BR" u="sng" dirty="0" smtClean="0"/>
              <a:t>Instrução: </a:t>
            </a:r>
            <a:r>
              <a:rPr lang="pt-BR" dirty="0" smtClean="0"/>
              <a:t>conserva o que tens</a:t>
            </a:r>
          </a:p>
          <a:p>
            <a:r>
              <a:rPr lang="pt-BR" u="sng" dirty="0" smtClean="0"/>
              <a:t>Promessa:</a:t>
            </a:r>
            <a:r>
              <a:rPr lang="pt-BR" dirty="0" smtClean="0"/>
              <a:t> coluna no templo do meu Deus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889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Filadélfia representa o crente fiel. Aquele que não se afasta do caminho porque está selado para a vida eterna. No tempo presente tudo é tentação.</a:t>
            </a:r>
          </a:p>
          <a:p>
            <a:pPr algn="just"/>
            <a:r>
              <a:rPr lang="pt-BR" dirty="0" smtClean="0"/>
              <a:t>Mentira passou a ser “uma nova narrativa”, abandono dos princípios bíblicos, libertinagem, vícios, imoralidades, o falso evangelho tido como verdadeiro.</a:t>
            </a:r>
          </a:p>
          <a:p>
            <a:pPr algn="just"/>
            <a:r>
              <a:rPr lang="pt-BR" dirty="0" smtClean="0"/>
              <a:t>Ainda que as portas do mundo se fechem, as oportunidades, as amizades, as honras se acabem, por causa do testemunho, e o cristão viva marginalizado, a porta do céu está aberta para ele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1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028343"/>
            <a:ext cx="4572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u="sng" dirty="0" smtClean="0"/>
              <a:t>AS </a:t>
            </a:r>
            <a:r>
              <a:rPr lang="pt-BR" sz="2400" b="1" u="sng" dirty="0"/>
              <a:t>COISAS QUE SÃO  -  2:1  -  </a:t>
            </a:r>
            <a:r>
              <a:rPr lang="pt-BR" sz="2400" b="1" u="sng" dirty="0" smtClean="0"/>
              <a:t>3:22</a:t>
            </a:r>
          </a:p>
          <a:p>
            <a:endParaRPr lang="pt-BR" sz="2400" dirty="0"/>
          </a:p>
          <a:p>
            <a:pPr lvl="0"/>
            <a:r>
              <a:rPr lang="pt-BR" sz="2000" dirty="0"/>
              <a:t>Concernentes a igreja local em Éfeso  - 2: 1-7</a:t>
            </a:r>
          </a:p>
          <a:p>
            <a:pPr lvl="0"/>
            <a:r>
              <a:rPr lang="pt-BR" sz="2000" dirty="0"/>
              <a:t>Concernentes a igreja local em Esmirna  -  2:8-11</a:t>
            </a:r>
          </a:p>
          <a:p>
            <a:pPr lvl="0"/>
            <a:r>
              <a:rPr lang="pt-BR" sz="2000" dirty="0"/>
              <a:t>Concernentes a igreja local em </a:t>
            </a:r>
            <a:r>
              <a:rPr lang="pt-BR" sz="2000" dirty="0" err="1"/>
              <a:t>Pérgamo</a:t>
            </a:r>
            <a:r>
              <a:rPr lang="pt-BR" sz="2000" dirty="0"/>
              <a:t>  -  2:12-17</a:t>
            </a:r>
          </a:p>
          <a:p>
            <a:pPr lvl="0"/>
            <a:r>
              <a:rPr lang="pt-BR" sz="2000" dirty="0"/>
              <a:t>Concernentes a igreja local em </a:t>
            </a:r>
            <a:r>
              <a:rPr lang="pt-BR" sz="2000" dirty="0" err="1"/>
              <a:t>Tiatira</a:t>
            </a:r>
            <a:r>
              <a:rPr lang="pt-BR" sz="2000" dirty="0"/>
              <a:t>  -  2:18-29</a:t>
            </a:r>
          </a:p>
          <a:p>
            <a:pPr lvl="0"/>
            <a:r>
              <a:rPr lang="pt-BR" sz="2000" dirty="0"/>
              <a:t>Concernentes a igreja local em </a:t>
            </a:r>
            <a:r>
              <a:rPr lang="pt-BR" sz="2000" dirty="0" err="1"/>
              <a:t>Sardes</a:t>
            </a:r>
            <a:r>
              <a:rPr lang="pt-BR" sz="2000" dirty="0"/>
              <a:t>  -  3:1-6</a:t>
            </a:r>
          </a:p>
          <a:p>
            <a:pPr lvl="0"/>
            <a:r>
              <a:rPr lang="pt-BR" sz="2000" dirty="0"/>
              <a:t>Concernentes a igreja local em Filadélfia  -  3:7-13</a:t>
            </a:r>
          </a:p>
          <a:p>
            <a:pPr lvl="0"/>
            <a:r>
              <a:rPr lang="pt-BR" sz="2000" dirty="0"/>
              <a:t>Concernentes a igreja local em </a:t>
            </a:r>
            <a:r>
              <a:rPr lang="pt-BR" sz="2000" dirty="0" err="1"/>
              <a:t>Laodicéia</a:t>
            </a:r>
            <a:r>
              <a:rPr lang="pt-BR" sz="2000" dirty="0"/>
              <a:t>  -  3:14-22</a:t>
            </a:r>
          </a:p>
        </p:txBody>
      </p:sp>
    </p:spTree>
    <p:extLst>
      <p:ext uri="{BB962C8B-B14F-4D97-AF65-F5344CB8AC3E}">
        <p14:creationId xmlns:p14="http://schemas.microsoft.com/office/powerpoint/2010/main" val="23691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Ninguém pode fechá-la, nem impedi-lo de ver as maravilhas que estão destinadas ao crente fiel.</a:t>
            </a:r>
          </a:p>
          <a:p>
            <a:pPr algn="just"/>
            <a:r>
              <a:rPr lang="pt-BR" dirty="0" smtClean="0"/>
              <a:t>Santidade é característica da família de Deus, por isso, devemos nos importar muito com a verdadeira santidade de vida. EX.: José, Paulo, Daniel</a:t>
            </a:r>
            <a:r>
              <a:rPr lang="pt-BR" dirty="0" smtClean="0"/>
              <a:t>...</a:t>
            </a:r>
          </a:p>
          <a:p>
            <a:pPr algn="just"/>
            <a:r>
              <a:rPr lang="pt-BR" dirty="0"/>
              <a:t>I </a:t>
            </a:r>
            <a:r>
              <a:rPr lang="pt-BR" dirty="0" err="1"/>
              <a:t>Pd</a:t>
            </a:r>
            <a:r>
              <a:rPr lang="pt-BR" dirty="0"/>
              <a:t> 1:15; </a:t>
            </a:r>
            <a:r>
              <a:rPr lang="pt-BR" dirty="0" err="1"/>
              <a:t>Lv</a:t>
            </a:r>
            <a:r>
              <a:rPr lang="pt-BR" dirty="0"/>
              <a:t> 11:44-45; </a:t>
            </a:r>
            <a:r>
              <a:rPr lang="pt-BR" dirty="0" err="1"/>
              <a:t>Ef</a:t>
            </a:r>
            <a:r>
              <a:rPr lang="pt-BR" dirty="0"/>
              <a:t> 1:4; </a:t>
            </a:r>
            <a:r>
              <a:rPr lang="pt-BR" dirty="0" err="1"/>
              <a:t>Fp</a:t>
            </a:r>
            <a:r>
              <a:rPr lang="pt-BR" dirty="0"/>
              <a:t> 2:15; Cl 1:22; I </a:t>
            </a:r>
            <a:r>
              <a:rPr lang="pt-BR" dirty="0" err="1"/>
              <a:t>Pd</a:t>
            </a:r>
            <a:r>
              <a:rPr lang="pt-BR" dirty="0"/>
              <a:t> 2:9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0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LAODICÉIA  -  3:14-22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u="sng" dirty="0" smtClean="0"/>
              <a:t>Atributos de Cristo</a:t>
            </a:r>
            <a:r>
              <a:rPr lang="pt-BR" dirty="0" smtClean="0"/>
              <a:t>: o Amém, a testemunha fiel e verdadeira, o princípio da criação de Deus</a:t>
            </a:r>
          </a:p>
          <a:p>
            <a:pPr algn="just"/>
            <a:r>
              <a:rPr lang="pt-BR" u="sng" dirty="0" smtClean="0"/>
              <a:t>Elogio:</a:t>
            </a:r>
            <a:r>
              <a:rPr lang="pt-BR" dirty="0" smtClean="0"/>
              <a:t> nenhum</a:t>
            </a:r>
          </a:p>
          <a:p>
            <a:pPr algn="just"/>
            <a:r>
              <a:rPr lang="pt-BR" u="sng" dirty="0" smtClean="0"/>
              <a:t>Crítica:</a:t>
            </a:r>
            <a:r>
              <a:rPr lang="pt-BR" dirty="0" smtClean="0"/>
              <a:t> Indiferente; nem frio nem quente</a:t>
            </a:r>
          </a:p>
          <a:p>
            <a:pPr algn="just"/>
            <a:r>
              <a:rPr lang="pt-BR" u="sng" dirty="0" smtClean="0"/>
              <a:t>Ameaça:</a:t>
            </a:r>
            <a:r>
              <a:rPr lang="pt-BR" dirty="0" smtClean="0"/>
              <a:t> eu repreendo e castigo a todos quanto amo</a:t>
            </a:r>
          </a:p>
          <a:p>
            <a:pPr algn="just"/>
            <a:r>
              <a:rPr lang="pt-BR" u="sng" dirty="0" smtClean="0"/>
              <a:t>Instrução:</a:t>
            </a:r>
            <a:r>
              <a:rPr lang="pt-BR" dirty="0" smtClean="0"/>
              <a:t> sê pois zeloso e arrepende-te</a:t>
            </a:r>
          </a:p>
          <a:p>
            <a:pPr algn="just"/>
            <a:r>
              <a:rPr lang="pt-BR" u="sng" dirty="0" smtClean="0"/>
              <a:t>Promessa:</a:t>
            </a:r>
            <a:r>
              <a:rPr lang="pt-BR" dirty="0" smtClean="0"/>
              <a:t> compartilharão do trono de Cristo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917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Existem hoje em nossos dias:</a:t>
            </a:r>
          </a:p>
          <a:p>
            <a:pPr marL="0" indent="0" algn="just">
              <a:buNone/>
            </a:pPr>
            <a:endParaRPr lang="pt-BR" dirty="0" smtClean="0"/>
          </a:p>
          <a:p>
            <a:pPr lvl="1" algn="just"/>
            <a:r>
              <a:rPr lang="pt-BR" sz="2800" dirty="0" err="1" smtClean="0"/>
              <a:t>Tiatira</a:t>
            </a:r>
            <a:r>
              <a:rPr lang="pt-BR" sz="2800" dirty="0" smtClean="0"/>
              <a:t> – católicos romanos praticantes e nominais</a:t>
            </a:r>
          </a:p>
          <a:p>
            <a:pPr lvl="1" algn="just"/>
            <a:r>
              <a:rPr lang="pt-BR" sz="2800" dirty="0" err="1" smtClean="0"/>
              <a:t>Sardes</a:t>
            </a:r>
            <a:r>
              <a:rPr lang="pt-BR" sz="2800" dirty="0" smtClean="0"/>
              <a:t> – evangélicos reformados apóstatas</a:t>
            </a:r>
          </a:p>
          <a:p>
            <a:pPr lvl="1" algn="just"/>
            <a:r>
              <a:rPr lang="pt-BR" sz="2800" dirty="0" smtClean="0"/>
              <a:t>Filadélfia – os fiéis aos olhos de Deus</a:t>
            </a:r>
          </a:p>
          <a:p>
            <a:pPr lvl="1" algn="just"/>
            <a:r>
              <a:rPr lang="pt-BR" sz="2800" dirty="0" err="1" smtClean="0"/>
              <a:t>Laodicéia</a:t>
            </a:r>
            <a:r>
              <a:rPr lang="pt-BR" sz="2800" dirty="0" smtClean="0"/>
              <a:t> – evangélicos indiferentes que não tomam posição em </a:t>
            </a:r>
            <a:r>
              <a:rPr lang="pt-BR" sz="2800" dirty="0" smtClean="0"/>
              <a:t>Cristo</a:t>
            </a:r>
          </a:p>
          <a:p>
            <a:pPr lvl="1" algn="just"/>
            <a:r>
              <a:rPr lang="pt-BR" sz="2800" dirty="0" err="1" smtClean="0"/>
              <a:t>Mt</a:t>
            </a:r>
            <a:r>
              <a:rPr lang="pt-BR" sz="2800" dirty="0" smtClean="0"/>
              <a:t> 28:20; </a:t>
            </a:r>
            <a:r>
              <a:rPr lang="pt-BR" sz="2800" dirty="0" err="1" smtClean="0"/>
              <a:t>Dt</a:t>
            </a:r>
            <a:r>
              <a:rPr lang="pt-BR" sz="2800" dirty="0" smtClean="0"/>
              <a:t> 31:8; </a:t>
            </a:r>
            <a:r>
              <a:rPr lang="pt-BR" sz="2800" dirty="0" err="1" smtClean="0"/>
              <a:t>Hb</a:t>
            </a:r>
            <a:r>
              <a:rPr lang="pt-BR" sz="2800" dirty="0" smtClean="0"/>
              <a:t> 13:5; II </a:t>
            </a:r>
            <a:r>
              <a:rPr lang="pt-BR" sz="2800" dirty="0" err="1" smtClean="0"/>
              <a:t>Pd</a:t>
            </a:r>
            <a:r>
              <a:rPr lang="pt-BR" sz="2800" dirty="0" smtClean="0"/>
              <a:t> 3:14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605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indivíduos da igreja de </a:t>
            </a:r>
            <a:r>
              <a:rPr lang="pt-BR" dirty="0" err="1" smtClean="0"/>
              <a:t>Laodicéia</a:t>
            </a:r>
            <a:r>
              <a:rPr lang="pt-BR" dirty="0" smtClean="0"/>
              <a:t>, ou a igreja mais comum nos dias de hoje, que “ouvirem a </a:t>
            </a:r>
            <a:r>
              <a:rPr lang="pt-BR" dirty="0"/>
              <a:t>S</a:t>
            </a:r>
            <a:r>
              <a:rPr lang="pt-BR" dirty="0" smtClean="0"/>
              <a:t>ua voz” serão arrebatados, mas a falsa igreja não vai se arrepender, continuará confiada em suas riquezas, com as mesmas características de </a:t>
            </a:r>
            <a:r>
              <a:rPr lang="pt-BR" dirty="0" err="1" smtClean="0"/>
              <a:t>Laodicéia</a:t>
            </a:r>
            <a:r>
              <a:rPr lang="pt-BR" dirty="0" smtClean="0"/>
              <a:t> e ficará na tribulação, unida a todas as falsas religiões que formarão “ a grande prostituta” do </a:t>
            </a:r>
            <a:r>
              <a:rPr lang="pt-BR" dirty="0" err="1" smtClean="0"/>
              <a:t>cap</a:t>
            </a:r>
            <a:r>
              <a:rPr lang="pt-BR" dirty="0" smtClean="0"/>
              <a:t> 17.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Oportuno estudar </a:t>
            </a:r>
            <a:r>
              <a:rPr lang="pt-BR" dirty="0" err="1" smtClean="0"/>
              <a:t>Mt</a:t>
            </a:r>
            <a:r>
              <a:rPr lang="pt-BR" dirty="0" smtClean="0"/>
              <a:t> 13:10-23 – explicação dada por Jesus para a parábola do semeador.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48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APOCALIPSE  ou  REVELAÇÃO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Cristo demonstra cuidado pelas igrejas ao dirigir-se a cada uma de acordo com as suas necessidades, com encorajamento, repreensão, exortação e promessa. Ele mostra conhecimento detalhado das mesmas. Em todas as cartas há referências a circunstâncias ou a tradições da própria cidade. Todas as igrejas são incluídas num chamamento universal a fidelidade e perseverança até que as promessas alcancem seu cumprimento.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6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Mesma forma de cada mensagem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mensagem apresenta a mesma forma básica:</a:t>
            </a:r>
          </a:p>
          <a:p>
            <a:pPr lvl="1"/>
            <a:r>
              <a:rPr lang="pt-BR" dirty="0" smtClean="0"/>
              <a:t>Destinatário: “Ao anjo da Igreja....”</a:t>
            </a:r>
          </a:p>
          <a:p>
            <a:pPr lvl="1"/>
            <a:r>
              <a:rPr lang="pt-BR" dirty="0" smtClean="0"/>
              <a:t>Identificação de Cristo: “Estas coisas diz Aquele que...”</a:t>
            </a:r>
          </a:p>
          <a:p>
            <a:pPr lvl="1"/>
            <a:r>
              <a:rPr lang="pt-BR" dirty="0" smtClean="0"/>
              <a:t>Afirmação de conhecimento: “Conheço”</a:t>
            </a:r>
          </a:p>
          <a:p>
            <a:pPr lvl="1"/>
            <a:r>
              <a:rPr lang="pt-BR" dirty="0" smtClean="0"/>
              <a:t>Avaliação: repreensões ou elogios</a:t>
            </a:r>
          </a:p>
          <a:p>
            <a:pPr lvl="1"/>
            <a:r>
              <a:rPr lang="pt-BR" dirty="0" smtClean="0"/>
              <a:t>Promessa ou ameaça</a:t>
            </a:r>
          </a:p>
          <a:p>
            <a:pPr lvl="1"/>
            <a:r>
              <a:rPr lang="pt-BR" dirty="0" smtClean="0"/>
              <a:t>Promessa ao vencedor</a:t>
            </a:r>
          </a:p>
          <a:p>
            <a:pPr lvl="1"/>
            <a:r>
              <a:rPr lang="pt-BR" dirty="0" smtClean="0"/>
              <a:t>Exortação para ouvir:  “Quem tem ouvidos...”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99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Mesma forma de cada mensagem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pt-BR" sz="2800" dirty="0" smtClean="0"/>
              <a:t>Estas 7 igrejas foram escolhidas porque seu nomes e suas realidades, colocadas nesta sequencia, profetizavam o desenvolvimento de cada período da igreja. Elas também revelam os 7 tipos de indivíduos e de igrejas.</a:t>
            </a:r>
          </a:p>
          <a:p>
            <a:pPr lvl="1" algn="just"/>
            <a:r>
              <a:rPr lang="pt-BR" sz="2800" dirty="0" smtClean="0"/>
              <a:t>Deus exorta nas cartas todo tipo de cristão e de igreja.</a:t>
            </a:r>
          </a:p>
          <a:p>
            <a:pPr lvl="1" algn="just"/>
            <a:r>
              <a:rPr lang="pt-BR" sz="2800" dirty="0" smtClean="0"/>
              <a:t>As 7 cartas sugerem que a tendência das igrejas ou dos indivíduos é acomodar-se no erro, aceitar falsos ensinos e adaptar-se aos princípios anticristãos prevalecentes no mundo.</a:t>
            </a:r>
          </a:p>
        </p:txBody>
      </p:sp>
    </p:spTree>
    <p:extLst>
      <p:ext uri="{BB962C8B-B14F-4D97-AF65-F5344CB8AC3E}">
        <p14:creationId xmlns:p14="http://schemas.microsoft.com/office/powerpoint/2010/main" val="27892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ÉFESO  2:1-7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u="sng" dirty="0" smtClean="0"/>
              <a:t>Atributos de Cristo</a:t>
            </a:r>
            <a:r>
              <a:rPr lang="pt-BR" dirty="0" smtClean="0"/>
              <a:t>: tem nas mãos as 7 estrelas (anjos) e anda no meio dos 7 castiçais de ouro (7 igrejas); cabeça da igreja e do ministério.</a:t>
            </a:r>
          </a:p>
          <a:p>
            <a:pPr algn="just"/>
            <a:r>
              <a:rPr lang="pt-BR" u="sng" dirty="0" smtClean="0"/>
              <a:t>Elogios</a:t>
            </a:r>
            <a:r>
              <a:rPr lang="pt-BR" dirty="0" smtClean="0"/>
              <a:t>: Boas obras, testa os mentirosos, rejeita o mal, persevera, é paciente; odeia as obras dos </a:t>
            </a:r>
            <a:r>
              <a:rPr lang="pt-BR" dirty="0" err="1"/>
              <a:t>n</a:t>
            </a:r>
            <a:r>
              <a:rPr lang="pt-BR" dirty="0" err="1" smtClean="0"/>
              <a:t>icolaítas</a:t>
            </a:r>
            <a:endParaRPr lang="pt-BR" dirty="0" smtClean="0"/>
          </a:p>
          <a:p>
            <a:pPr algn="just"/>
            <a:r>
              <a:rPr lang="pt-BR" u="sng" dirty="0" smtClean="0"/>
              <a:t>Crítica</a:t>
            </a:r>
            <a:r>
              <a:rPr lang="pt-BR" dirty="0" smtClean="0"/>
              <a:t>: abandonou o primeiro amor</a:t>
            </a:r>
          </a:p>
          <a:p>
            <a:pPr algn="just"/>
            <a:r>
              <a:rPr lang="pt-BR" u="sng" dirty="0" smtClean="0"/>
              <a:t>Ameaça</a:t>
            </a:r>
            <a:r>
              <a:rPr lang="pt-BR" dirty="0" smtClean="0"/>
              <a:t>: moverei do seu lugar o teu candeeiro</a:t>
            </a:r>
          </a:p>
          <a:p>
            <a:pPr algn="just"/>
            <a:r>
              <a:rPr lang="pt-BR" u="sng" dirty="0" smtClean="0"/>
              <a:t>Instrução</a:t>
            </a:r>
            <a:r>
              <a:rPr lang="pt-BR" dirty="0" smtClean="0"/>
              <a:t>: arrepende-te e volta a prática das primeiras obras</a:t>
            </a:r>
          </a:p>
          <a:p>
            <a:pPr algn="just"/>
            <a:r>
              <a:rPr lang="pt-BR" u="sng" dirty="0" smtClean="0"/>
              <a:t>Promessa</a:t>
            </a:r>
            <a:r>
              <a:rPr lang="pt-BR" dirty="0" smtClean="0"/>
              <a:t>: alimentar-se da Árvore da vida.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94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nicolaítas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Seguidores de Nicolau, um herege. Acredita-se que tenha sido uma seita de gnósticos que praticavam e ensinavam  doutrinas impuras e imorais, tais como  a comunidade de esposas, o adultério e a prostituição não eram pecados, e que comer sacrifícios oferecidos aos ídolos era lícito.</a:t>
            </a:r>
          </a:p>
          <a:p>
            <a:r>
              <a:rPr lang="pt-BR" dirty="0" smtClean="0"/>
              <a:t>Semelhante as doutrinas de </a:t>
            </a:r>
            <a:r>
              <a:rPr lang="pt-BR" dirty="0" err="1" smtClean="0"/>
              <a:t>Balaão</a:t>
            </a:r>
            <a:r>
              <a:rPr lang="pt-BR" dirty="0" smtClean="0"/>
              <a:t> e </a:t>
            </a:r>
            <a:r>
              <a:rPr lang="pt-BR" dirty="0" err="1" smtClean="0"/>
              <a:t>Jezabel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1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MENSAGEM PESSOAL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igreja ou o indivíduo podem ficar tão ocupados em tantas atividades, que nem sobra tempo para buscar e adorar o Senhor.</a:t>
            </a:r>
          </a:p>
          <a:p>
            <a:pPr algn="just"/>
            <a:r>
              <a:rPr lang="pt-BR" dirty="0" smtClean="0"/>
              <a:t>Isto leva ao esfriamento do amor que, por sua vez, apaga a chama do testemunho para o mundo incrédulo. Começamos a propagar denominações, igrejas, homens e não CRISTO.</a:t>
            </a:r>
          </a:p>
          <a:p>
            <a:pPr algn="just"/>
            <a:r>
              <a:rPr lang="pt-BR" dirty="0" smtClean="0"/>
              <a:t>O verdadeiro testemunho começa com o que somos e se manifesta no que falamos e fazemos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II </a:t>
            </a:r>
            <a:r>
              <a:rPr lang="pt-BR" dirty="0" err="1" smtClean="0"/>
              <a:t>Co</a:t>
            </a:r>
            <a:r>
              <a:rPr lang="pt-BR" dirty="0" smtClean="0"/>
              <a:t> 11:3; At 2:29-30; 1Tm 1:3-4;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ESMIRNA – 2:8-11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/>
              <a:t>Atributos de Cristo</a:t>
            </a:r>
            <a:r>
              <a:rPr lang="pt-BR" dirty="0" smtClean="0"/>
              <a:t>: Primeiro e último, morto e reviveu</a:t>
            </a:r>
          </a:p>
          <a:p>
            <a:r>
              <a:rPr lang="pt-BR" u="sng" dirty="0" smtClean="0"/>
              <a:t>Elogios:</a:t>
            </a:r>
            <a:r>
              <a:rPr lang="pt-BR" dirty="0" smtClean="0"/>
              <a:t> fiel no sofrimento; pobre mas rica.</a:t>
            </a:r>
          </a:p>
          <a:p>
            <a:r>
              <a:rPr lang="pt-BR" u="sng" dirty="0" smtClean="0"/>
              <a:t>Crítica: </a:t>
            </a:r>
            <a:r>
              <a:rPr lang="pt-BR" dirty="0" smtClean="0"/>
              <a:t>Nenhuma</a:t>
            </a:r>
          </a:p>
          <a:p>
            <a:r>
              <a:rPr lang="pt-BR" u="sng" dirty="0" smtClean="0"/>
              <a:t>Ameaça:</a:t>
            </a:r>
            <a:r>
              <a:rPr lang="pt-BR" dirty="0" smtClean="0"/>
              <a:t> nenhuma</a:t>
            </a:r>
          </a:p>
          <a:p>
            <a:r>
              <a:rPr lang="pt-BR" u="sng" dirty="0" smtClean="0"/>
              <a:t>Instrução:</a:t>
            </a:r>
            <a:r>
              <a:rPr lang="pt-BR" dirty="0"/>
              <a:t> </a:t>
            </a:r>
            <a:r>
              <a:rPr lang="pt-BR" dirty="0" smtClean="0"/>
              <a:t>sê fiel até a morte</a:t>
            </a:r>
          </a:p>
          <a:p>
            <a:r>
              <a:rPr lang="pt-BR" u="sng" dirty="0" smtClean="0"/>
              <a:t>Promessa:</a:t>
            </a:r>
            <a:r>
              <a:rPr lang="pt-BR" dirty="0"/>
              <a:t> </a:t>
            </a:r>
            <a:r>
              <a:rPr lang="pt-BR" dirty="0" smtClean="0"/>
              <a:t>dar-te-ei a coroa da vida</a:t>
            </a:r>
            <a:endParaRPr lang="pt-BR" u="sng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1617</Words>
  <Application>Microsoft Office PowerPoint</Application>
  <PresentationFormat>Apresentação na tela (4:3)</PresentationFormat>
  <Paragraphs>130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Office Theme</vt:lpstr>
      <vt:lpstr>Apresentação do PowerPoint</vt:lpstr>
      <vt:lpstr>Apresentação do PowerPoint</vt:lpstr>
      <vt:lpstr>APOCALIPSE  ou  REVELAÇÃO</vt:lpstr>
      <vt:lpstr>Mesma forma de cada mensagem</vt:lpstr>
      <vt:lpstr>Mesma forma de cada mensagem</vt:lpstr>
      <vt:lpstr>ÉFESO  2:1-7</vt:lpstr>
      <vt:lpstr>nicolaítas</vt:lpstr>
      <vt:lpstr>MENSAGEM PESSOAL</vt:lpstr>
      <vt:lpstr>ESMIRNA – 2:8-11</vt:lpstr>
      <vt:lpstr>MENSAGEM PESSOAL</vt:lpstr>
      <vt:lpstr>PÉRGAMO  -  2:12-17</vt:lpstr>
      <vt:lpstr>MENSAGEM PESSOAL</vt:lpstr>
      <vt:lpstr>TIATIRA  -  2:18-29</vt:lpstr>
      <vt:lpstr>TIATIRA  -  2:18-29</vt:lpstr>
      <vt:lpstr>MENSAGEM PESSOAL</vt:lpstr>
      <vt:lpstr>SARDES  -  3:1-6</vt:lpstr>
      <vt:lpstr>MENSAGEM PESSOAL</vt:lpstr>
      <vt:lpstr>FILADÉLFIA – 3:7-13</vt:lpstr>
      <vt:lpstr>MENSAGEM PESSOAL</vt:lpstr>
      <vt:lpstr>MENSAGEM PESSOAL</vt:lpstr>
      <vt:lpstr>LAODICÉIA  -  3:14-22</vt:lpstr>
      <vt:lpstr>MENSAGEM PESSOAL</vt:lpstr>
      <vt:lpstr>MENSAGEM PESSOAL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martella</dc:creator>
  <cp:lastModifiedBy>Carlos</cp:lastModifiedBy>
  <cp:revision>34</cp:revision>
  <dcterms:created xsi:type="dcterms:W3CDTF">2018-08-22T14:10:56Z</dcterms:created>
  <dcterms:modified xsi:type="dcterms:W3CDTF">2018-10-12T13:20:17Z</dcterms:modified>
</cp:coreProperties>
</file>