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1" r:id="rId3"/>
    <p:sldId id="265" r:id="rId4"/>
    <p:sldId id="266" r:id="rId5"/>
    <p:sldId id="262" r:id="rId6"/>
    <p:sldId id="267" r:id="rId7"/>
    <p:sldId id="263" r:id="rId8"/>
    <p:sldId id="268" r:id="rId9"/>
    <p:sldId id="264" r:id="rId10"/>
    <p:sldId id="260" r:id="rId11"/>
    <p:sldId id="269" r:id="rId12"/>
    <p:sldId id="25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05" autoAdjust="0"/>
  </p:normalViewPr>
  <p:slideViewPr>
    <p:cSldViewPr snapToGrid="0">
      <p:cViewPr varScale="1">
        <p:scale>
          <a:sx n="51" d="100"/>
          <a:sy n="51" d="100"/>
        </p:scale>
        <p:origin x="-61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-234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D31B8-9CA6-4A78-86BC-F51F17727707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3BED0-1F70-4A30-AE0C-0EDBF8A61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482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BED0-1F70-4A30-AE0C-0EDBF8A61EF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4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150D12-6CB9-4A5E-8FCB-E98FC2EDF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68C051-D6C2-468A-9A87-1FCAC477E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F1A624-DCA2-4028-A796-6A931908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8E6E-5824-4DB8-B463-543535339FF2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17A8C6-D3F9-4C28-86C5-E826C957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E67626-DD96-4FE6-9667-E4B9144B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6D85-6CF9-4404-9A8A-A7541F6593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07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4EEB0B-B45C-49EA-B941-D4A2D02B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AEA4D1E-AF05-4D6D-BF07-30B1100E7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91AF2F-9539-4CB3-B119-8E1A48F3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8E6E-5824-4DB8-B463-543535339FF2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D00366-582B-443E-A87D-2BF75D81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AA76A0-7226-4FCC-BA1B-625E8E09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6D85-6CF9-4404-9A8A-A7541F6593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68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883DC93-393F-4744-9428-CC3EBB3AE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BFAA446-C33F-4AC3-BEFF-84456F6B5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D54ABA-45EA-4F31-8AE7-C25486C2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8E6E-5824-4DB8-B463-543535339FF2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757CC3-1061-454E-8164-5A49A0DF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EE3E95-8405-4B19-AEA8-256EEB65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6D85-6CF9-4404-9A8A-A7541F6593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7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9B9E2-F6D5-4701-AB20-9916D3BA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91F0F0-1CB1-4347-BCE0-8B58866C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D59F3C-224A-4E7D-B575-340D23A2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8E6E-5824-4DB8-B463-543535339FF2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37DD30-25A5-47D2-B048-AA75FF6D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84AF70-141E-4267-982A-198DC90E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6D85-6CF9-4404-9A8A-A7541F6593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2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1B1EE4-8E6A-4870-8C52-B8A9ED14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CE456F-D8B8-4565-8AD4-1899FD315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48F676-D9E4-4375-9ACA-D63C586A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8E6E-5824-4DB8-B463-543535339FF2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8EC190-B4ED-4714-AFA8-733D27C9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B56681-E399-44BD-A779-FD1463D8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6D85-6CF9-4404-9A8A-A7541F6593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92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15D338-D3FA-477F-B13A-8985E4EF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F328F2-9E2C-4CC3-99B2-0A1592A45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686C64E-8FB7-4D96-ADE6-CBBADFCAB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64F6F0-0F55-4CED-9857-2DBCA00D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8E6E-5824-4DB8-B463-543535339FF2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A6CAEB5-458A-4E23-9E60-CC5B2076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9B7348-7025-4BB0-8D35-ED718772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6D85-6CF9-4404-9A8A-A7541F6593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07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7F5AEC-5370-4893-AAF3-20B185FB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F6E0AA-266E-4CD9-BBC3-996C0100E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3FC0B51-659F-470A-A9DC-FD02D07B3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B5953C3-EC8D-462A-AA6B-497813F41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A27E956-BDE1-463D-B413-EA771610F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91B68DD-874A-4F50-8D6A-92F52962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8E6E-5824-4DB8-B463-543535339FF2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0693F82-AC7C-4EE5-B9B4-D437EDEE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9C59986-E82F-49BF-B0DB-1FBEBDE5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6D85-6CF9-4404-9A8A-A7541F6593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52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82C170-F002-4733-AE5D-DFC635F6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C279D1-8DB5-41BB-BA83-9FF84EF2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8E6E-5824-4DB8-B463-543535339FF2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4DA6F9-E29B-454D-8D02-47A7FFD8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2B0ABED-4829-4A17-A7F0-7110615C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6D85-6CF9-4404-9A8A-A7541F6593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27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42355E-7EC1-4466-AB6A-2D202FA1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8E6E-5824-4DB8-B463-543535339FF2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5E72305-F8CF-4703-9FD9-E9DD0AA0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5E0864-F725-4F75-A38A-70481C0E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6D85-6CF9-4404-9A8A-A7541F6593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71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89CC4-75CB-48A2-8333-FF960D03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5AFC8B-BD6A-4560-A29C-C2F95C0BD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B6227CB-7E83-4DFA-882D-083D3DDFE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610A50-0D88-4A3C-B576-4730A21B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8E6E-5824-4DB8-B463-543535339FF2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B29E62-A736-4A15-B671-751E7E30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A76EC29-A8D6-4B6A-B81C-3573D119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6D85-6CF9-4404-9A8A-A7541F6593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09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9CD7F4-777D-4442-B058-94861973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B8C4129-11A7-4AE2-A615-E39D0C7AF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FCC0D0F-D48B-44F9-A947-D221957CB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6431F47-0532-4D64-8E50-F4D5D678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8E6E-5824-4DB8-B463-543535339FF2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EE11222-3B8A-400A-AB11-E89D3098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C4912E2-D7A4-45BA-A35B-EE16795F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6D85-6CF9-4404-9A8A-A7541F6593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81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70A3BE2-7C9C-4557-8900-48F9ACCD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B2EF4F-675D-4BAF-8D83-0C05771E2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2CCE26-B770-44C8-97F7-CCCCDE27A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28E6E-5824-4DB8-B463-543535339FF2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9A972D-2627-4E28-AEBD-3D2916406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8EA1B3-6EDF-4136-A0C4-2320A2B7E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06D85-6CF9-4404-9A8A-A7541F6593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46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39483" y="1305342"/>
            <a:ext cx="80045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u="sng" dirty="0"/>
              <a:t>AS COISAS QUE HÃO DE ACONTECER </a:t>
            </a:r>
            <a:r>
              <a:rPr lang="pt-BR" sz="2400" b="1" u="sng" dirty="0" smtClean="0"/>
              <a:t> DEPOIS  </a:t>
            </a:r>
            <a:r>
              <a:rPr lang="pt-BR" sz="2400" b="1" u="sng" dirty="0"/>
              <a:t>DESTAS  -  4:1  -  </a:t>
            </a:r>
            <a:r>
              <a:rPr lang="pt-BR" sz="2400" b="1" dirty="0" smtClean="0"/>
              <a:t>22:5                  </a:t>
            </a:r>
            <a:endParaRPr lang="pt-BR" sz="2400" b="1" dirty="0" smtClean="0"/>
          </a:p>
          <a:p>
            <a:pPr algn="ctr"/>
            <a:r>
              <a:rPr lang="pt-BR" sz="2400" b="1" dirty="0" smtClean="0"/>
              <a:t>4:1 - </a:t>
            </a:r>
            <a:r>
              <a:rPr lang="pt-BR" sz="2400" b="1" u="sng" dirty="0" smtClean="0"/>
              <a:t>O ARREBATAMENTO DOS SANTOS COM DEUS</a:t>
            </a:r>
          </a:p>
          <a:p>
            <a:endParaRPr lang="pt-BR" sz="2400" dirty="0"/>
          </a:p>
          <a:p>
            <a:r>
              <a:rPr lang="pt-BR" sz="2400" u="sng" dirty="0"/>
              <a:t>O TRONO NO CÉU  -  </a:t>
            </a:r>
            <a:r>
              <a:rPr lang="pt-BR" sz="2400" u="sng" dirty="0" smtClean="0"/>
              <a:t>4:1-11</a:t>
            </a:r>
          </a:p>
          <a:p>
            <a:endParaRPr lang="pt-BR" sz="2400" dirty="0"/>
          </a:p>
          <a:p>
            <a:pPr lvl="0"/>
            <a:r>
              <a:rPr lang="pt-BR" sz="2400" dirty="0"/>
              <a:t> A porta celestial – 4:1</a:t>
            </a:r>
          </a:p>
          <a:p>
            <a:pPr lvl="0"/>
            <a:r>
              <a:rPr lang="pt-BR" sz="2400" dirty="0"/>
              <a:t> O trono celestial – </a:t>
            </a:r>
            <a:r>
              <a:rPr lang="pt-BR" sz="2400" dirty="0" smtClean="0"/>
              <a:t>4:2-3</a:t>
            </a:r>
            <a:endParaRPr lang="pt-BR" sz="2400" dirty="0"/>
          </a:p>
          <a:p>
            <a:pPr lvl="0"/>
            <a:r>
              <a:rPr lang="pt-BR" sz="2400" dirty="0"/>
              <a:t>Os Anciãos celestiais – 4:4</a:t>
            </a:r>
          </a:p>
          <a:p>
            <a:pPr lvl="0"/>
            <a:r>
              <a:rPr lang="pt-BR" sz="2400" dirty="0"/>
              <a:t>Os 7 espíritos – 4:5</a:t>
            </a:r>
          </a:p>
          <a:p>
            <a:pPr lvl="0"/>
            <a:r>
              <a:rPr lang="pt-BR" sz="2400" dirty="0"/>
              <a:t>O mar de vidro e os 4 animais – 4:6-8</a:t>
            </a:r>
          </a:p>
          <a:p>
            <a:pPr lvl="0"/>
            <a:r>
              <a:rPr lang="pt-BR" sz="2400" dirty="0"/>
              <a:t>A adoração celestial por causa da Criação  -  </a:t>
            </a:r>
            <a:r>
              <a:rPr lang="pt-BR" sz="2400" dirty="0" smtClean="0"/>
              <a:t>4:9-11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6764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048000" y="1305342"/>
            <a:ext cx="6096000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b="1" u="sng" dirty="0"/>
              <a:t>AS COISAS QUE HÃO DE ACONTECER DEPOIS DESTAS  -  4:1  -  22:5   </a:t>
            </a:r>
            <a:endParaRPr lang="pt-BR" sz="2400" dirty="0"/>
          </a:p>
          <a:p>
            <a:r>
              <a:rPr lang="pt-BR" sz="2400" b="1" dirty="0"/>
              <a:t>o arrebatamento dos santos com </a:t>
            </a:r>
            <a:r>
              <a:rPr lang="pt-BR" sz="2400" b="1" dirty="0" smtClean="0"/>
              <a:t>Deus</a:t>
            </a:r>
            <a:endParaRPr lang="pt-BR" sz="2400" u="sng" dirty="0"/>
          </a:p>
          <a:p>
            <a:endParaRPr lang="pt-BR" sz="2400" u="sng" dirty="0" smtClean="0"/>
          </a:p>
          <a:p>
            <a:r>
              <a:rPr lang="pt-BR" sz="2400" u="sng" dirty="0" smtClean="0"/>
              <a:t>O </a:t>
            </a:r>
            <a:r>
              <a:rPr lang="pt-BR" sz="2400" u="sng" dirty="0"/>
              <a:t>LIVRO NO CÉU  -  </a:t>
            </a:r>
            <a:r>
              <a:rPr lang="pt-BR" sz="2400" u="sng" dirty="0" smtClean="0"/>
              <a:t>5:1-14</a:t>
            </a:r>
          </a:p>
          <a:p>
            <a:endParaRPr lang="pt-BR" sz="2400" dirty="0"/>
          </a:p>
          <a:p>
            <a:pPr lvl="0"/>
            <a:r>
              <a:rPr lang="pt-BR" sz="2400" dirty="0"/>
              <a:t>O livro celestial  – 5:1-4</a:t>
            </a:r>
          </a:p>
          <a:p>
            <a:pPr lvl="0"/>
            <a:r>
              <a:rPr lang="pt-BR" sz="2400" dirty="0"/>
              <a:t>O Cordeiro celestial – 5:5-7</a:t>
            </a:r>
          </a:p>
          <a:p>
            <a:pPr lvl="0"/>
            <a:r>
              <a:rPr lang="pt-BR" sz="2400" dirty="0"/>
              <a:t>A adoração celestial ao Cordeiro por causa da Criação – 5:8-14</a:t>
            </a:r>
          </a:p>
          <a:p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491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O LIVRO CELESTIAL  -  5:1-14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Este livro não é de um livro de redenção ou de título de propriedade para a terra, pois tais livros não são revelados nas Escrituras. Isto contradiria o objetivo de Apocalipse que revela juízos em tudo o que está nos versos 6 a 19.</a:t>
            </a:r>
          </a:p>
          <a:p>
            <a:pPr algn="just"/>
            <a:r>
              <a:rPr lang="pt-BR" dirty="0" smtClean="0"/>
              <a:t>O efeito de se comer o livro (conhecer o livro) é prova suficiente de que as coisas escritas neles correspondem a terríveis eventos. O efeito sobre João foi o mesmo que tiveram Ezequiel (</a:t>
            </a:r>
            <a:r>
              <a:rPr lang="pt-BR" dirty="0" err="1" smtClean="0"/>
              <a:t>Ez</a:t>
            </a:r>
            <a:r>
              <a:rPr lang="pt-BR" dirty="0" smtClean="0"/>
              <a:t> 2:3 – 3:14) e Jeremias (Jr 15:16; 20:7-9) provando mais uma vez que se tratava de um dos juízos. </a:t>
            </a:r>
          </a:p>
          <a:p>
            <a:pPr algn="just"/>
            <a:r>
              <a:rPr lang="pt-BR" dirty="0" smtClean="0"/>
              <a:t>Os selos que amarram o livrinho foram abertos por Cristo, e as coisas nele escritas podem então serem reveladas.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341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60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As coisas que hão de acontecer depois destas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u="sng" dirty="0" smtClean="0"/>
              <a:t>A PORTA CELESTIAL</a:t>
            </a:r>
          </a:p>
          <a:p>
            <a:pPr lvl="2" algn="just"/>
            <a:r>
              <a:rPr lang="pt-BR" sz="2800" dirty="0" smtClean="0"/>
              <a:t>4:1 – DEPOIS destas coisas, olhei, e eis que estava uma porta aberta no céu; e a primeira voz, que como de trombeta ouvira falar comigo, disse: “Sobe aqui, e mostrar-te-ei as coisas que depois destas devem acontecer.</a:t>
            </a:r>
          </a:p>
          <a:p>
            <a:pPr algn="just"/>
            <a:r>
              <a:rPr lang="pt-BR" u="sng" dirty="0" smtClean="0"/>
              <a:t>O TRONO CELESTIAL</a:t>
            </a:r>
            <a:endParaRPr lang="pt-BR" dirty="0" smtClean="0"/>
          </a:p>
          <a:p>
            <a:pPr marL="914400" lvl="2" indent="0" algn="just">
              <a:buNone/>
            </a:pPr>
            <a:r>
              <a:rPr lang="pt-BR" sz="2800" dirty="0" smtClean="0"/>
              <a:t>4:2 – E logo fui arrebatado em espírito, e eis que um trono estava posto no céu, e um assentado sobre o trono. E o que estava assentado era, na aparência, semelhante à pedra de jaspe </a:t>
            </a:r>
            <a:r>
              <a:rPr lang="pt-BR" sz="2800" i="1" dirty="0" smtClean="0"/>
              <a:t>(verde transparente)</a:t>
            </a:r>
            <a:r>
              <a:rPr lang="pt-BR" sz="2800" dirty="0" smtClean="0"/>
              <a:t> e de sardônica</a:t>
            </a:r>
            <a:r>
              <a:rPr lang="pt-BR" sz="2800" i="1" dirty="0" smtClean="0"/>
              <a:t>(vermelha)</a:t>
            </a:r>
            <a:r>
              <a:rPr lang="pt-BR" sz="2800" dirty="0" smtClean="0"/>
              <a:t>; e o arco celeste estava ao redor do trono, e era semelhante à esmeralda</a:t>
            </a:r>
            <a:r>
              <a:rPr lang="pt-BR" sz="2800" i="1" dirty="0" smtClean="0"/>
              <a:t>(verde)</a:t>
            </a:r>
            <a:r>
              <a:rPr lang="pt-BR" sz="2800" dirty="0" smtClean="0"/>
              <a:t>.</a:t>
            </a:r>
          </a:p>
          <a:p>
            <a:pPr marL="914400" lvl="2" indent="0" algn="just">
              <a:buNone/>
            </a:pPr>
            <a:endParaRPr lang="pt-BR" sz="2800" dirty="0"/>
          </a:p>
          <a:p>
            <a:pPr algn="just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0897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Exemplos de homens trasladados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BR" sz="2800" u="sng" dirty="0" smtClean="0"/>
          </a:p>
          <a:p>
            <a:pPr lvl="1"/>
            <a:r>
              <a:rPr lang="pt-BR" sz="2800" u="sng" dirty="0" smtClean="0"/>
              <a:t>Enoque </a:t>
            </a:r>
            <a:r>
              <a:rPr lang="pt-BR" sz="2800" dirty="0" smtClean="0"/>
              <a:t>(no corpo natural)– </a:t>
            </a:r>
            <a:r>
              <a:rPr lang="pt-BR" sz="2800" dirty="0" err="1" smtClean="0"/>
              <a:t>Gn</a:t>
            </a:r>
            <a:r>
              <a:rPr lang="pt-BR" sz="2800" dirty="0" smtClean="0"/>
              <a:t> 5:24; </a:t>
            </a:r>
            <a:r>
              <a:rPr lang="pt-BR" sz="2800" dirty="0" err="1" smtClean="0"/>
              <a:t>Hb</a:t>
            </a:r>
            <a:r>
              <a:rPr lang="pt-BR" sz="2800" dirty="0" smtClean="0"/>
              <a:t> 11:5; </a:t>
            </a:r>
            <a:r>
              <a:rPr lang="pt-BR" sz="2800" dirty="0" err="1" smtClean="0"/>
              <a:t>Zc</a:t>
            </a:r>
            <a:r>
              <a:rPr lang="pt-BR" sz="2800" dirty="0" smtClean="0"/>
              <a:t> 4:14; </a:t>
            </a:r>
            <a:r>
              <a:rPr lang="pt-BR" sz="2800" dirty="0" err="1" smtClean="0"/>
              <a:t>Ap</a:t>
            </a:r>
            <a:r>
              <a:rPr lang="pt-BR" sz="2800" dirty="0" smtClean="0"/>
              <a:t> 11</a:t>
            </a:r>
          </a:p>
          <a:p>
            <a:pPr lvl="1"/>
            <a:r>
              <a:rPr lang="pt-BR" sz="2800" u="sng" dirty="0" smtClean="0"/>
              <a:t>Elias</a:t>
            </a:r>
            <a:r>
              <a:rPr lang="pt-BR" sz="2800" dirty="0" smtClean="0"/>
              <a:t> (no corpo natural) 2 </a:t>
            </a:r>
            <a:r>
              <a:rPr lang="pt-BR" sz="2800" dirty="0" err="1" smtClean="0"/>
              <a:t>Rs</a:t>
            </a:r>
            <a:r>
              <a:rPr lang="pt-BR" sz="2800" dirty="0" smtClean="0"/>
              <a:t> 2:11; </a:t>
            </a:r>
            <a:r>
              <a:rPr lang="pt-BR" sz="2800" dirty="0" err="1" smtClean="0"/>
              <a:t>Zc</a:t>
            </a:r>
            <a:r>
              <a:rPr lang="pt-BR" sz="2800" dirty="0" smtClean="0"/>
              <a:t> 4:14; Ml 4:5-6; </a:t>
            </a:r>
            <a:r>
              <a:rPr lang="pt-BR" sz="2800" dirty="0" err="1" smtClean="0"/>
              <a:t>Ap</a:t>
            </a:r>
            <a:r>
              <a:rPr lang="pt-BR" sz="2800" dirty="0" smtClean="0"/>
              <a:t> 11</a:t>
            </a:r>
          </a:p>
          <a:p>
            <a:pPr lvl="1"/>
            <a:r>
              <a:rPr lang="pt-BR" sz="2800" u="sng" dirty="0" smtClean="0"/>
              <a:t>Jesus</a:t>
            </a:r>
            <a:r>
              <a:rPr lang="pt-BR" sz="2800" dirty="0" smtClean="0"/>
              <a:t> (em um corpo ressurreto) – Mc 16:19; </a:t>
            </a:r>
            <a:r>
              <a:rPr lang="pt-BR" sz="2800" dirty="0" err="1" smtClean="0"/>
              <a:t>Lc</a:t>
            </a:r>
            <a:r>
              <a:rPr lang="pt-BR" sz="2800" dirty="0" smtClean="0"/>
              <a:t> 24:39; At 1:11</a:t>
            </a:r>
          </a:p>
          <a:p>
            <a:pPr lvl="1"/>
            <a:r>
              <a:rPr lang="pt-BR" sz="2800" u="sng" dirty="0" smtClean="0"/>
              <a:t>Paulo</a:t>
            </a:r>
            <a:r>
              <a:rPr lang="pt-BR" sz="2800" dirty="0" smtClean="0"/>
              <a:t> – 2 </a:t>
            </a:r>
            <a:r>
              <a:rPr lang="pt-BR" sz="2800" dirty="0" err="1" smtClean="0"/>
              <a:t>Co</a:t>
            </a:r>
            <a:r>
              <a:rPr lang="pt-BR" sz="2800" dirty="0" smtClean="0"/>
              <a:t> 12:1-8</a:t>
            </a:r>
          </a:p>
          <a:p>
            <a:pPr lvl="1"/>
            <a:r>
              <a:rPr lang="pt-BR" sz="2800" u="sng" dirty="0" smtClean="0"/>
              <a:t>João</a:t>
            </a:r>
            <a:r>
              <a:rPr lang="pt-BR" sz="2800" dirty="0" smtClean="0"/>
              <a:t> – </a:t>
            </a:r>
            <a:r>
              <a:rPr lang="pt-BR" sz="2800" dirty="0" err="1" smtClean="0"/>
              <a:t>Ap</a:t>
            </a:r>
            <a:r>
              <a:rPr lang="pt-BR" sz="2800" dirty="0" smtClean="0"/>
              <a:t> 4:1-5, 14</a:t>
            </a:r>
          </a:p>
          <a:p>
            <a:pPr lvl="1"/>
            <a:r>
              <a:rPr lang="pt-BR" sz="2800" u="sng" dirty="0" smtClean="0"/>
              <a:t>O corpo de muitos santos do AT </a:t>
            </a:r>
            <a:r>
              <a:rPr lang="pt-BR" sz="2800" dirty="0" smtClean="0"/>
              <a:t>(</a:t>
            </a:r>
            <a:r>
              <a:rPr lang="pt-BR" sz="2800" dirty="0" err="1" smtClean="0"/>
              <a:t>Mt</a:t>
            </a:r>
            <a:r>
              <a:rPr lang="pt-BR" sz="2800" dirty="0" smtClean="0"/>
              <a:t> 27:52-53; </a:t>
            </a:r>
            <a:r>
              <a:rPr lang="pt-BR" sz="2800" dirty="0" err="1" smtClean="0"/>
              <a:t>Ef</a:t>
            </a:r>
            <a:r>
              <a:rPr lang="pt-BR" sz="2800" dirty="0" smtClean="0"/>
              <a:t> 4:8-10)</a:t>
            </a:r>
          </a:p>
          <a:p>
            <a:pPr lvl="1"/>
            <a:r>
              <a:rPr lang="pt-BR" sz="2800" u="sng" dirty="0" smtClean="0"/>
              <a:t>Todas as almas e espíritos salvos </a:t>
            </a:r>
            <a:r>
              <a:rPr lang="pt-BR" sz="2800" dirty="0" smtClean="0"/>
              <a:t>(</a:t>
            </a:r>
            <a:r>
              <a:rPr lang="pt-BR" sz="2800" dirty="0" err="1" smtClean="0"/>
              <a:t>Ef</a:t>
            </a:r>
            <a:r>
              <a:rPr lang="pt-BR" sz="2800" dirty="0" smtClean="0"/>
              <a:t> 4:8-10; @ </a:t>
            </a:r>
            <a:r>
              <a:rPr lang="pt-BR" sz="2800" dirty="0" err="1" smtClean="0"/>
              <a:t>Co</a:t>
            </a:r>
            <a:r>
              <a:rPr lang="pt-BR" sz="2800" dirty="0" smtClean="0"/>
              <a:t> 5:8; </a:t>
            </a:r>
            <a:r>
              <a:rPr lang="pt-BR" sz="2800" dirty="0" err="1" smtClean="0"/>
              <a:t>Fp</a:t>
            </a:r>
            <a:r>
              <a:rPr lang="pt-BR" sz="2800" dirty="0" smtClean="0"/>
              <a:t> 1:21-24; </a:t>
            </a:r>
            <a:r>
              <a:rPr lang="pt-BR" sz="2800" dirty="0" err="1" smtClean="0"/>
              <a:t>Hb</a:t>
            </a:r>
            <a:r>
              <a:rPr lang="pt-BR" sz="2800" dirty="0" smtClean="0"/>
              <a:t> 12:23)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6431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As coisas que hão de acontecer depois destas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u="sng" dirty="0" smtClean="0"/>
              <a:t>OS ANCIÃOS CELESTIAIS</a:t>
            </a:r>
          </a:p>
          <a:p>
            <a:pPr algn="just"/>
            <a:r>
              <a:rPr lang="pt-BR" dirty="0" smtClean="0"/>
              <a:t>4:4 – E o redor do trono havia vinte e quatro tronos; e vi assentados sobre os tronos vinte e quatro anciãos vestidos de vestes brancas; e tinham sobre a cabeça coras de ouro. </a:t>
            </a:r>
            <a:r>
              <a:rPr lang="pt-BR" i="1" dirty="0" smtClean="0"/>
              <a:t>(Está claro em 1:1, 5:5-7; 7:13-15; 19:10; 22:8-9 que um dos anciãos é a pessoa que mostra o apocalipse para João. Se um deles é homem, então todos os 24 são homens. Uma vez que são homens remidos e estão no céu, assentados sobre tronos, eles devem ter sido arrebatados antes disso)</a:t>
            </a:r>
            <a:endParaRPr lang="pt-BR" dirty="0" smtClean="0"/>
          </a:p>
          <a:p>
            <a:pPr algn="just"/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322709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As coisas que hão de acontecer depois destas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pt-BR" sz="4500" b="1" u="sng" dirty="0" smtClean="0"/>
              <a:t>4 grupos de homens remidos:</a:t>
            </a:r>
            <a:endParaRPr lang="pt-BR" sz="4500" dirty="0" smtClean="0"/>
          </a:p>
          <a:p>
            <a:pPr marL="914400" lvl="1" indent="-457200" algn="just">
              <a:buFont typeface="+mj-lt"/>
              <a:buAutoNum type="arabicPeriod"/>
            </a:pPr>
            <a:r>
              <a:rPr lang="pt-BR" sz="4400" u="sng" dirty="0" smtClean="0"/>
              <a:t>Os santos do AT </a:t>
            </a:r>
            <a:r>
              <a:rPr lang="pt-BR" sz="4400" dirty="0" smtClean="0"/>
              <a:t>– (At 7:38; </a:t>
            </a:r>
            <a:r>
              <a:rPr lang="pt-BR" sz="4400" dirty="0" err="1" smtClean="0"/>
              <a:t>Hb</a:t>
            </a:r>
            <a:r>
              <a:rPr lang="pt-BR" sz="4400" dirty="0" smtClean="0"/>
              <a:t> 11:1-40; 12:1)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sz="4400" u="sng" dirty="0"/>
              <a:t>O</a:t>
            </a:r>
            <a:r>
              <a:rPr lang="pt-BR" sz="4400" u="sng" dirty="0" smtClean="0"/>
              <a:t>s santos da Igreja do NT</a:t>
            </a:r>
            <a:r>
              <a:rPr lang="pt-BR" sz="4400" dirty="0" smtClean="0"/>
              <a:t>; Cristo começou este grupo, a igreja, e irá apresentá-la para si mesmo no arrebatamento (</a:t>
            </a:r>
            <a:r>
              <a:rPr lang="pt-BR" sz="4400" dirty="0" err="1" smtClean="0"/>
              <a:t>Ef</a:t>
            </a:r>
            <a:r>
              <a:rPr lang="pt-BR" sz="4400" dirty="0" smtClean="0"/>
              <a:t> 5:27;  1 </a:t>
            </a:r>
            <a:r>
              <a:rPr lang="pt-BR" sz="4400" dirty="0" err="1" smtClean="0"/>
              <a:t>Ts</a:t>
            </a:r>
            <a:r>
              <a:rPr lang="pt-BR" sz="4400" dirty="0" smtClean="0"/>
              <a:t> 2:7 e 4:16)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sz="4400" u="sng" dirty="0" smtClean="0"/>
              <a:t>Os 144.000 judeus</a:t>
            </a:r>
            <a:r>
              <a:rPr lang="pt-BR" sz="4400" dirty="0" smtClean="0"/>
              <a:t>, um grupo distinto  conforme está provado em 7:1-8;14:1-5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sz="4400" u="sng" dirty="0" smtClean="0"/>
              <a:t>A grande multidão dos santos que vierem da tribulação</a:t>
            </a:r>
            <a:r>
              <a:rPr lang="pt-BR" sz="4400" dirty="0" smtClean="0"/>
              <a:t>, um grupo separado da igreja e dos santos do AT, pois são salvos após o arrebatamento, conforme 7:9-17; 14:13; 15:2-4; 20:4. Os 24 anciãos devem representar os 2 primeiros grupos, pois os 2 últimos serão redimidos após os anciãos estarem no céu.</a:t>
            </a:r>
          </a:p>
          <a:p>
            <a:pPr algn="just"/>
            <a:endParaRPr lang="pt-BR" b="1" u="sng" dirty="0"/>
          </a:p>
          <a:p>
            <a:pPr algn="just"/>
            <a:endParaRPr lang="pt-BR" b="1" u="sng" dirty="0" smtClean="0"/>
          </a:p>
          <a:p>
            <a:pPr algn="just"/>
            <a:endParaRPr lang="pt-BR" b="1" u="sng" dirty="0"/>
          </a:p>
          <a:p>
            <a:pPr algn="just"/>
            <a:endParaRPr lang="pt-BR" b="1" u="sng" dirty="0" smtClean="0"/>
          </a:p>
          <a:p>
            <a:pPr algn="just"/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1306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As coisas que hão de acontecer depois destas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b="1" u="sng" dirty="0" smtClean="0"/>
          </a:p>
          <a:p>
            <a:pPr algn="just"/>
            <a:r>
              <a:rPr lang="pt-BR" b="1" u="sng" dirty="0" smtClean="0"/>
              <a:t>OS 7 ESPÍRITOS – </a:t>
            </a:r>
            <a:r>
              <a:rPr lang="pt-BR" i="1" dirty="0" smtClean="0"/>
              <a:t>(Plenitude do Espírito Santo)</a:t>
            </a:r>
          </a:p>
          <a:p>
            <a:pPr marL="0" indent="0" algn="just">
              <a:buNone/>
            </a:pPr>
            <a:endParaRPr lang="pt-BR" b="1" u="sng" dirty="0" smtClean="0"/>
          </a:p>
          <a:p>
            <a:pPr algn="just"/>
            <a:r>
              <a:rPr lang="pt-BR" dirty="0" smtClean="0"/>
              <a:t>4:5 – E do trono saiam relâmpagos, e trovões, e vozes; e diante do trono ardiam sete lâmpadas de fogo, as quais são os 7 espíritos de Deus.</a:t>
            </a:r>
          </a:p>
          <a:p>
            <a:pPr algn="just"/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2615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As coisas que hão de acontecer depois destas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b="1" u="sng" dirty="0" smtClean="0"/>
              <a:t>O MAR DE VIDRO</a:t>
            </a:r>
            <a:endParaRPr lang="pt-BR" dirty="0" smtClean="0"/>
          </a:p>
          <a:p>
            <a:pPr algn="just"/>
            <a:r>
              <a:rPr lang="pt-BR" dirty="0" smtClean="0"/>
              <a:t>4:6 – E havia diante do trono um como mar de vidro, semelhante ao cristal, e, no meio do trono e ao redor do trono, 4 animais cheios de olhos por diante e por detrás</a:t>
            </a:r>
          </a:p>
          <a:p>
            <a:pPr algn="just"/>
            <a:r>
              <a:rPr lang="pt-BR" b="1" u="sng" dirty="0" smtClean="0"/>
              <a:t>OS 4 ANIMAIS</a:t>
            </a:r>
            <a:endParaRPr lang="pt-BR" dirty="0" smtClean="0"/>
          </a:p>
          <a:p>
            <a:pPr algn="just"/>
            <a:r>
              <a:rPr lang="pt-BR" dirty="0" smtClean="0"/>
              <a:t>4:7 – E o primeiro animal era semelhante a um leão; e o segundo animal, semelhante a um bezerro; e tinha o terceiro animal o rosto como de homem; e o quarto animal era semelhante a uma águia voando.</a:t>
            </a:r>
          </a:p>
          <a:p>
            <a:pPr algn="just"/>
            <a:r>
              <a:rPr lang="pt-BR" dirty="0" smtClean="0"/>
              <a:t>4:8 – E os quatro animais tinham, cada um, respectivamente, seis asas e, ao redor e por dentro, estavam cheios de olhos; e não descansam nem de dia nem de noite, dizendo: “Santo, Santo, Santo é o Senhor Deus, o Todo-poderoso, que era, e que é, e que há de vir.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103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As coisas que hão de acontecer depois destas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Estes 4 seres viventes são literalmente seres angelicais que: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sz="2800" dirty="0" smtClean="0"/>
              <a:t>Chamam a atenção para a santidade de Deus – 4:4-8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sz="2800" dirty="0" smtClean="0"/>
              <a:t>Prostram-se em sinal de adoração – 5:8-10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sz="2800" dirty="0" smtClean="0"/>
              <a:t>Cantam e tocam harpas – 5:8-10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sz="2800" dirty="0" smtClean="0"/>
              <a:t>Oferecem a oração dos santos a Deus – 5:8-10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sz="2800" dirty="0" smtClean="0"/>
              <a:t>Convocam os cavaleiros – 6:1-8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sz="2800" dirty="0" smtClean="0"/>
              <a:t>Dão taças aos anjos – 15:7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sz="2800" dirty="0" smtClean="0"/>
              <a:t>Ouvem a adoração dos outros – 14:3</a:t>
            </a:r>
          </a:p>
        </p:txBody>
      </p:sp>
    </p:spTree>
    <p:extLst>
      <p:ext uri="{BB962C8B-B14F-4D97-AF65-F5344CB8AC3E}">
        <p14:creationId xmlns:p14="http://schemas.microsoft.com/office/powerpoint/2010/main" val="22074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As coisas que hão de acontecer depois destas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u="sng" dirty="0" smtClean="0"/>
              <a:t>A ADORAÇÃO CELESTIAL</a:t>
            </a:r>
          </a:p>
          <a:p>
            <a:pPr algn="just"/>
            <a:r>
              <a:rPr lang="pt-BR" dirty="0" smtClean="0"/>
              <a:t>4:9 – E quando os animais davam glória, e honra, e ações de graças ao que estava assentado sobre o trono, ao que vive para todo o sempre.</a:t>
            </a:r>
          </a:p>
          <a:p>
            <a:pPr algn="just"/>
            <a:r>
              <a:rPr lang="pt-BR" dirty="0" smtClean="0"/>
              <a:t>4-10 – os 24 anciãos prostravam-se diante do que estava assentado sobre o trono, adoravam o que vive para todo o sempre e lançavam suas coroas diante do trono, dizendo:</a:t>
            </a:r>
          </a:p>
          <a:p>
            <a:pPr algn="just"/>
            <a:r>
              <a:rPr lang="pt-BR" dirty="0" smtClean="0"/>
              <a:t>4:11 – Digno és, Senhor, de receber glória, e honra e poder, porque tu criaste todas as coisas, e por tua vontade são e foram criadas.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75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1110</Words>
  <Application>Microsoft Office PowerPoint</Application>
  <PresentationFormat>Personalizar</PresentationFormat>
  <Paragraphs>76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Office Theme</vt:lpstr>
      <vt:lpstr>Apresentação do PowerPoint</vt:lpstr>
      <vt:lpstr>As coisas que hão de acontecer depois destas</vt:lpstr>
      <vt:lpstr>Exemplos de homens trasladados</vt:lpstr>
      <vt:lpstr>As coisas que hão de acontecer depois destas</vt:lpstr>
      <vt:lpstr>As coisas que hão de acontecer depois destas</vt:lpstr>
      <vt:lpstr>As coisas que hão de acontecer depois destas</vt:lpstr>
      <vt:lpstr>As coisas que hão de acontecer depois destas</vt:lpstr>
      <vt:lpstr>As coisas que hão de acontecer depois destas</vt:lpstr>
      <vt:lpstr>As coisas que hão de acontecer depois destas</vt:lpstr>
      <vt:lpstr>Apresentação do PowerPoint</vt:lpstr>
      <vt:lpstr>O LIVRO CELESTIAL  -  5:1-14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martella</dc:creator>
  <cp:lastModifiedBy>Carlos</cp:lastModifiedBy>
  <cp:revision>19</cp:revision>
  <dcterms:created xsi:type="dcterms:W3CDTF">2018-08-22T14:13:56Z</dcterms:created>
  <dcterms:modified xsi:type="dcterms:W3CDTF">2018-10-20T14:49:18Z</dcterms:modified>
</cp:coreProperties>
</file>