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37" d="100"/>
          <a:sy n="37" d="100"/>
        </p:scale>
        <p:origin x="-96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05D71-4E73-438D-90A3-B42B05E3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666DB9-EECC-4815-958C-715CA565E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5830DB-C828-4ED4-BC8A-32139D21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C9DB30-127F-452E-92EC-BEF1F63B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F1C8FB-DEB5-4FE0-8B16-07BFF39F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92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BB56A-4A5C-458F-9293-C7B3C525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A6662A5-640C-4811-8C19-B711D996C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757459-EEE7-4E01-8FD6-09113FB8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C1CD3B-C288-44B5-AB84-3FECD305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5B0D1D-31F0-46D8-8DFE-2B63E635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61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8328A61-5E35-4A42-8E42-3B3BF44C4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CA0538-2C7F-4EC1-B51F-F25C2EA0E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DC4526-3B92-43F4-9B13-45B7829E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70FBB-B229-43A6-97D3-7A7F0ED7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88A29B-EBCD-4A76-BB85-BECA53C7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21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FCBEA-22E6-480F-801E-3B5B1EA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C827E1-4F4B-47EC-8187-57A57A38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ACC58C-DF1F-481A-BA63-6F892CCE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92A1F7-ACCE-4314-A63E-9A8B6673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673BF6-300F-41BA-BDC7-74FC4948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3C422-99DA-48AB-A462-2CD4B132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C6A68-1606-43E1-911E-26AB3A6A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19E59C-213E-456A-A715-626B52C9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8C0667-10F6-43CF-ADA8-88AC9F66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3CA4FA-5916-48E7-88D2-9A163777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08FC0-9440-4755-9919-D02CD86D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D66768-44A4-4900-B7AD-AC8C48F7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D988F1-D972-4234-AF56-DAB5226A6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F2961B-31F2-45A9-983A-67C01152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4F3391-D132-4343-9946-313E36CC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50A717-D020-4336-BF9C-7E91ADB7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8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9DEE8-67EB-4AFE-A83B-FD62877D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29380-29D1-4A6C-8CC0-3CD21C98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64638D-B55C-4A6B-B673-2BC5AEC1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F9795F-BDC4-44B1-BDD6-09721465E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B9CC0-8C79-46AF-8338-0701C1A91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4DD57AF-2835-486C-97B8-36C43382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7E1A85-1026-4432-A07E-80326D54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2FD1057-7101-459A-8D46-F515AAAB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28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E42F4-BFA1-481B-9535-7FADB48A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F2923E6-25F0-47B4-B650-C994A1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8A0443-E737-4F32-A93E-CA9456B0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675A1A-884B-4502-9635-90163B63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9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ED7DE5-9229-4C07-8F41-F30C4208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8B94F2D-FF52-4FB4-811A-986C4D3D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39A1291-30B1-4335-9971-65454240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83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64B60-355D-4EB4-A0A3-FF9527B1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A22F9C-B5D3-4943-A799-C8161E24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69F542-FC4F-4C2C-B62F-CFD9D385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8250F9-3C84-4A98-9AC9-9AACC1E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9D81A5-027E-4D14-B467-035161B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00BDBA-D14F-4634-8722-8AA4EEEC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47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D2EFB-A653-4D31-B176-4D1EBD72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B56AF5-43D1-4129-9AB1-4D4E91825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DD961F-F3D4-45CF-893F-3A6F89DC5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C11D51-3850-49C2-AE84-DFB76153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479BF5-7BFE-48A3-9DAA-988F863A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B42F99B-301B-4874-8880-9998B28C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4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D7E052-9EC7-4CFE-97C2-3F3F1633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5E54AB-8005-4C22-AD98-035EA0CA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10602A-5BC9-40A6-9D9C-8B1DD3D1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3716-182F-4D3E-88E3-28B330C8C5E8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14D9A4-FEE7-4759-AA22-7AB9AD1AD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46AADC-887F-4357-9C1D-592E25D2B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F44B-F28C-48E5-A29F-61CEE420F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4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5A2FE5F-B393-4C76-809D-9B638EC91803}"/>
              </a:ext>
            </a:extLst>
          </p:cNvPr>
          <p:cNvSpPr/>
          <p:nvPr/>
        </p:nvSpPr>
        <p:spPr>
          <a:xfrm>
            <a:off x="3048000" y="1309157"/>
            <a:ext cx="6096000" cy="4239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LIVRINHO – 10:1-10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anjo forte  -  1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livrinho aberto em suas mãos  -  2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 juramento: sem mais demora  -  6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livrinho é comido e seus efeitos  -  8-10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DUAS TESTEMUNHAS  -  11:1-19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templo e a cidade profanadas  -  1-2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2 testemunhas na terra  -  3.12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características  -  4-6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término  -  7-10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traslado  -  11-14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7ª trombeta  -  anúncios 15-18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templo celestial é aberto  -  19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88984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u="sng" dirty="0"/>
              <a:t>O LIVRINHO – 10:1-10</a:t>
            </a:r>
            <a:endParaRPr lang="pt-BR" dirty="0"/>
          </a:p>
          <a:p>
            <a:pPr lvl="0"/>
            <a:r>
              <a:rPr lang="pt-BR" dirty="0"/>
              <a:t>O anjo forte  -  10:1</a:t>
            </a:r>
          </a:p>
          <a:p>
            <a:pPr lvl="0"/>
            <a:r>
              <a:rPr lang="pt-BR" dirty="0"/>
              <a:t>O livrinho aberto em suas mãos  -  10:2</a:t>
            </a:r>
          </a:p>
          <a:p>
            <a:pPr lvl="0"/>
            <a:r>
              <a:rPr lang="pt-BR" dirty="0"/>
              <a:t>Seu juramento: sem mais demora  -  10:6</a:t>
            </a:r>
          </a:p>
          <a:p>
            <a:pPr lvl="0"/>
            <a:r>
              <a:rPr lang="pt-BR" dirty="0"/>
              <a:t>O livrinho é comido e seus efeitos  -  10:9</a:t>
            </a:r>
          </a:p>
          <a:p>
            <a:pPr lvl="0"/>
            <a:r>
              <a:rPr lang="pt-BR" dirty="0"/>
              <a:t>Seus efeitos – 10:10</a:t>
            </a:r>
          </a:p>
          <a:p>
            <a:r>
              <a:rPr lang="pt-BR" u="sng" dirty="0"/>
              <a:t>AS DUAS TESTEMUNHAS  -  11:1-19</a:t>
            </a:r>
            <a:endParaRPr lang="pt-BR" dirty="0"/>
          </a:p>
          <a:p>
            <a:pPr lvl="0"/>
            <a:r>
              <a:rPr lang="pt-BR" dirty="0"/>
              <a:t> Medir o templo com a cana   -  11: 1-2</a:t>
            </a:r>
          </a:p>
          <a:p>
            <a:pPr lvl="0"/>
            <a:r>
              <a:rPr lang="pt-BR" dirty="0"/>
              <a:t>As 2 testemunhas na terra  -  11:3</a:t>
            </a:r>
          </a:p>
          <a:p>
            <a:pPr lvl="0"/>
            <a:r>
              <a:rPr lang="pt-BR" dirty="0"/>
              <a:t>Suas características e poder   -   11:4-6</a:t>
            </a:r>
          </a:p>
          <a:p>
            <a:pPr lvl="0"/>
            <a:r>
              <a:rPr lang="pt-BR" dirty="0"/>
              <a:t>Sua morte   -   11:7-10</a:t>
            </a:r>
          </a:p>
          <a:p>
            <a:pPr lvl="0"/>
            <a:r>
              <a:rPr lang="pt-BR" dirty="0"/>
              <a:t>Ressurreição e traslado  -  11:11-12</a:t>
            </a:r>
          </a:p>
          <a:p>
            <a:pPr lvl="0"/>
            <a:r>
              <a:rPr lang="pt-BR" dirty="0"/>
              <a:t>Terremoto – 11:13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A 7ª trombeta  -  o 3º ai – 11:15</a:t>
            </a:r>
            <a:endParaRPr lang="pt-BR" dirty="0"/>
          </a:p>
          <a:p>
            <a:r>
              <a:rPr lang="pt-BR" dirty="0"/>
              <a:t> </a:t>
            </a:r>
          </a:p>
          <a:p>
            <a:pPr lvl="0"/>
            <a:r>
              <a:rPr lang="pt-BR" dirty="0"/>
              <a:t>Anúncios feitos pelos 24 anciãos  -  11:16-19</a:t>
            </a:r>
          </a:p>
          <a:p>
            <a:pPr lvl="0"/>
            <a:r>
              <a:rPr lang="pt-BR" dirty="0"/>
              <a:t>O templo celestial se abre novamente – 11:19</a:t>
            </a:r>
          </a:p>
        </p:txBody>
      </p:sp>
    </p:spTree>
    <p:extLst>
      <p:ext uri="{BB962C8B-B14F-4D97-AF65-F5344CB8AC3E}">
        <p14:creationId xmlns:p14="http://schemas.microsoft.com/office/powerpoint/2010/main" val="193233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158</Words>
  <Application>Microsoft Office PowerPoint</Application>
  <PresentationFormat>Personalizar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martella</dc:creator>
  <cp:lastModifiedBy>Carlos</cp:lastModifiedBy>
  <cp:revision>2</cp:revision>
  <dcterms:created xsi:type="dcterms:W3CDTF">2018-08-22T14:19:27Z</dcterms:created>
  <dcterms:modified xsi:type="dcterms:W3CDTF">2018-09-05T17:27:53Z</dcterms:modified>
</cp:coreProperties>
</file>