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58" r:id="rId7"/>
    <p:sldId id="261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5/27/2025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Cash Nova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7" y="3721607"/>
            <a:ext cx="7535452" cy="1243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Virtual ATM System</a:t>
            </a:r>
          </a:p>
          <a:p>
            <a:pPr marL="0" indent="0">
              <a:buNone/>
            </a:pPr>
            <a:r>
              <a:rPr lang="en-US" dirty="0"/>
              <a:t>C++ Console Application with OOP and File Handling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1417320"/>
          </a:xfrm>
        </p:spPr>
        <p:txBody>
          <a:bodyPr/>
          <a:lstStyle/>
          <a:p>
            <a:r>
              <a:rPr lang="en-US" dirty="0"/>
              <a:t>Ibad Ur Rahman</a:t>
            </a:r>
          </a:p>
          <a:p>
            <a:r>
              <a:rPr lang="en-US" dirty="0"/>
              <a:t>M. Faiq Shah</a:t>
            </a:r>
          </a:p>
          <a:p>
            <a:r>
              <a:rPr lang="en-US" dirty="0"/>
              <a:t>M. Saad Khan</a:t>
            </a: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Console-based Virtual ATM System</a:t>
            </a:r>
          </a:p>
          <a:p>
            <a:endParaRPr lang="en-US" dirty="0"/>
          </a:p>
          <a:p>
            <a:r>
              <a:rPr lang="en-US" dirty="0"/>
              <a:t>Built using:</a:t>
            </a:r>
          </a:p>
          <a:p>
            <a:pPr lvl="1"/>
            <a:r>
              <a:rPr lang="en-US" dirty="0"/>
              <a:t>C++ OOP (Classes &amp; Objects)</a:t>
            </a:r>
          </a:p>
          <a:p>
            <a:pPr lvl="1"/>
            <a:r>
              <a:rPr lang="en-US" dirty="0"/>
              <a:t>File Handling (Text files)</a:t>
            </a:r>
          </a:p>
          <a:p>
            <a:r>
              <a:rPr lang="en-US" dirty="0"/>
              <a:t>Role-based functionality:</a:t>
            </a:r>
          </a:p>
          <a:p>
            <a:pPr lvl="1"/>
            <a:r>
              <a:rPr lang="en-US" dirty="0"/>
              <a:t>Customer</a:t>
            </a:r>
          </a:p>
          <a:p>
            <a:pPr lvl="1"/>
            <a:r>
              <a:rPr lang="en-US" dirty="0"/>
              <a:t>Admin</a:t>
            </a:r>
          </a:p>
          <a:p>
            <a:r>
              <a:rPr lang="en-US" dirty="0"/>
              <a:t>Realistic features: </a:t>
            </a:r>
          </a:p>
          <a:p>
            <a:pPr lvl="1"/>
            <a:r>
              <a:rPr lang="en-US" dirty="0"/>
              <a:t>Login</a:t>
            </a:r>
          </a:p>
          <a:p>
            <a:pPr lvl="1"/>
            <a:r>
              <a:rPr lang="en-US" dirty="0"/>
              <a:t>Signup</a:t>
            </a:r>
          </a:p>
          <a:p>
            <a:pPr lvl="1"/>
            <a:r>
              <a:rPr lang="en-US" dirty="0"/>
              <a:t>Transactions</a:t>
            </a:r>
          </a:p>
          <a:p>
            <a:pPr lvl="1"/>
            <a:r>
              <a:rPr lang="en-US" dirty="0"/>
              <a:t>Approval process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Customer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Admin Features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Signup with validation</a:t>
            </a:r>
          </a:p>
          <a:p>
            <a:r>
              <a:rPr lang="en-US" sz="1600" dirty="0"/>
              <a:t>Login (approved accounts only)</a:t>
            </a:r>
          </a:p>
          <a:p>
            <a:r>
              <a:rPr lang="en-US" sz="1600" dirty="0"/>
              <a:t>Check Balance, deposit, withdraw</a:t>
            </a:r>
          </a:p>
          <a:p>
            <a:r>
              <a:rPr lang="en-US" sz="1600" dirty="0"/>
              <a:t>Transfer Funds (by account number)</a:t>
            </a:r>
          </a:p>
          <a:p>
            <a:r>
              <a:rPr lang="en-US" sz="1600" dirty="0"/>
              <a:t>Change Password</a:t>
            </a:r>
          </a:p>
          <a:p>
            <a:r>
              <a:rPr lang="en-US" sz="1600" dirty="0"/>
              <a:t>Transaction History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Dual-password secure login</a:t>
            </a:r>
          </a:p>
          <a:p>
            <a:r>
              <a:rPr lang="en-US" sz="1600" dirty="0"/>
              <a:t>Approve / reject pending user accounts</a:t>
            </a:r>
          </a:p>
          <a:p>
            <a:r>
              <a:rPr lang="en-US" sz="1600" dirty="0"/>
              <a:t>View all accounts with balances</a:t>
            </a:r>
          </a:p>
          <a:p>
            <a:r>
              <a:rPr lang="en-US" sz="1600" dirty="0"/>
              <a:t>Access any user’s transaction history</a:t>
            </a:r>
          </a:p>
          <a:p>
            <a:r>
              <a:rPr lang="en-US" sz="1600" dirty="0"/>
              <a:t>Delete any account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20</TotalTime>
  <Words>120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Trade Gothic LT Pro</vt:lpstr>
      <vt:lpstr>Trebuchet MS</vt:lpstr>
      <vt:lpstr>Office Theme</vt:lpstr>
      <vt:lpstr>Cash Nova</vt:lpstr>
      <vt:lpstr>Team Members</vt:lpstr>
      <vt:lpstr>Project Overview</vt:lpstr>
      <vt:lpstr>Core Features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Hammad ur Rahman</dc:creator>
  <cp:lastModifiedBy>Hammad ur Rahman</cp:lastModifiedBy>
  <cp:revision>1</cp:revision>
  <dcterms:created xsi:type="dcterms:W3CDTF">2025-05-27T07:07:54Z</dcterms:created>
  <dcterms:modified xsi:type="dcterms:W3CDTF">2025-05-27T07:28:40Z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