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FD01-7F43-471B-B49F-404B7CC72CF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0A2-FB5C-435E-A099-3F056653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FD01-7F43-471B-B49F-404B7CC72CF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0A2-FB5C-435E-A099-3F056653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FD01-7F43-471B-B49F-404B7CC72CF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0A2-FB5C-435E-A099-3F056653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0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FD01-7F43-471B-B49F-404B7CC72CF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0A2-FB5C-435E-A099-3F056653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5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FD01-7F43-471B-B49F-404B7CC72CF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0A2-FB5C-435E-A099-3F056653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5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FD01-7F43-471B-B49F-404B7CC72CF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0A2-FB5C-435E-A099-3F056653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7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FD01-7F43-471B-B49F-404B7CC72CF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0A2-FB5C-435E-A099-3F056653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FD01-7F43-471B-B49F-404B7CC72CF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0A2-FB5C-435E-A099-3F056653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5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FD01-7F43-471B-B49F-404B7CC72CF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0A2-FB5C-435E-A099-3F056653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FD01-7F43-471B-B49F-404B7CC72CF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0A2-FB5C-435E-A099-3F056653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9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FD01-7F43-471B-B49F-404B7CC72CF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0A2-FB5C-435E-A099-3F056653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1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4FD01-7F43-471B-B49F-404B7CC72CF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AE0A2-FB5C-435E-A099-3F0566530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1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Machine Learning Project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Predicting Survival Status of different people using Titanic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3. Testing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endParaRPr lang="en-US" b="1" dirty="0" smtClean="0"/>
          </a:p>
          <a:p>
            <a:pPr marL="0" lvl="0" indent="0" algn="ctr">
              <a:buNone/>
            </a:pPr>
            <a:r>
              <a:rPr lang="en-US" b="1" dirty="0" smtClean="0"/>
              <a:t>Evaluation Metrics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518" y="2929241"/>
            <a:ext cx="8003713" cy="317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5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4. Application Phase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862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Logistic regression will be used  in order to predict future instances due to its high performance</a:t>
            </a:r>
          </a:p>
          <a:p>
            <a:r>
              <a:rPr lang="en-US" dirty="0" smtClean="0"/>
              <a:t>GUI application will take inputs regarding different attributes of a particular instance and will predict its survival status in the real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5. Feedback and Improvement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Feedback will be taken regarding the performance of our model and will be tuned according to the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b="1" dirty="0" smtClean="0"/>
              <a:t>Task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To Preprocess, Apply 10 classification algorithms using </a:t>
            </a:r>
            <a:r>
              <a:rPr lang="en-US" dirty="0" err="1" smtClean="0"/>
              <a:t>scikit_learn</a:t>
            </a:r>
            <a:r>
              <a:rPr lang="en-US" dirty="0" smtClean="0"/>
              <a:t> in python for training and testing and then analyzing the predictions made by those algorithms using different methodologies.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6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Different phases of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preprocessing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Training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Feedback and Improvement</a:t>
            </a:r>
          </a:p>
        </p:txBody>
      </p:sp>
    </p:spTree>
    <p:extLst>
      <p:ext uri="{BB962C8B-B14F-4D97-AF65-F5344CB8AC3E}">
        <p14:creationId xmlns:p14="http://schemas.microsoft.com/office/powerpoint/2010/main" val="75787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Input-Output representation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0709" y="1784207"/>
            <a:ext cx="10515600" cy="2226830"/>
          </a:xfrm>
        </p:spPr>
        <p:txBody>
          <a:bodyPr/>
          <a:lstStyle/>
          <a:p>
            <a:r>
              <a:rPr lang="en-US" dirty="0" smtClean="0"/>
              <a:t>Input representation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70709" y="4790356"/>
            <a:ext cx="10515600" cy="976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Output representation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821143"/>
              </p:ext>
            </p:extLst>
          </p:nvPr>
        </p:nvGraphicFramePr>
        <p:xfrm>
          <a:off x="2198254" y="2489231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082"/>
                <a:gridCol w="2743584"/>
                <a:gridCol w="2709333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Possible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Male/Female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Siblings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0,1,2,3,4,5,8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Embarked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C,S,Q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38940"/>
              </p:ext>
            </p:extLst>
          </p:nvPr>
        </p:nvGraphicFramePr>
        <p:xfrm>
          <a:off x="2223655" y="5582610"/>
          <a:ext cx="80714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75"/>
                <a:gridCol w="2690475"/>
                <a:gridCol w="26904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Possible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Survived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Yes/No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91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1. Data preprocessing phase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3200" dirty="0" smtClean="0"/>
              <a:t>Different steps involved in data preprocessing according to the data</a:t>
            </a:r>
          </a:p>
          <a:p>
            <a:pPr lvl="0"/>
            <a:r>
              <a:rPr lang="en-US" dirty="0" smtClean="0"/>
              <a:t>Removing the rows having missing values from </a:t>
            </a:r>
            <a:r>
              <a:rPr lang="en-US" dirty="0"/>
              <a:t>dataset</a:t>
            </a:r>
          </a:p>
          <a:p>
            <a:pPr lvl="0"/>
            <a:r>
              <a:rPr lang="en-US" dirty="0"/>
              <a:t>Using </a:t>
            </a:r>
            <a:r>
              <a:rPr lang="en-US" dirty="0" err="1" smtClean="0"/>
              <a:t>Onehot</a:t>
            </a:r>
            <a:r>
              <a:rPr lang="en-US" dirty="0" smtClean="0"/>
              <a:t> Encoding measures </a:t>
            </a:r>
            <a:endParaRPr lang="en-US" dirty="0"/>
          </a:p>
          <a:p>
            <a:pPr lvl="0"/>
            <a:r>
              <a:rPr lang="en-US" dirty="0"/>
              <a:t>Using principal component Analysis</a:t>
            </a:r>
          </a:p>
          <a:p>
            <a:pPr lvl="0"/>
            <a:r>
              <a:rPr lang="en-US" dirty="0"/>
              <a:t>Standardization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5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2. Training Phase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to train 10 classification algorithms using two evaluation methodologies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80/20 Train-Test split</a:t>
            </a:r>
          </a:p>
          <a:p>
            <a:pPr lvl="0"/>
            <a:r>
              <a:rPr lang="en-US" dirty="0" smtClean="0"/>
              <a:t>K </a:t>
            </a:r>
            <a:r>
              <a:rPr lang="en-US" dirty="0"/>
              <a:t>fold Cross </a:t>
            </a:r>
            <a:r>
              <a:rPr lang="en-US" dirty="0" smtClean="0"/>
              <a:t>Validation where k = 10 is suitable for our dataset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6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Classification Algorithms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Logistic Regression</a:t>
            </a:r>
          </a:p>
          <a:p>
            <a:pPr lvl="0"/>
            <a:r>
              <a:rPr lang="en-US" dirty="0"/>
              <a:t>Decision Tree</a:t>
            </a:r>
          </a:p>
          <a:p>
            <a:pPr lvl="0"/>
            <a:r>
              <a:rPr lang="en-US" dirty="0"/>
              <a:t>Support Vector Machine</a:t>
            </a:r>
          </a:p>
          <a:p>
            <a:pPr lvl="0"/>
            <a:r>
              <a:rPr lang="en-US" dirty="0"/>
              <a:t>Naïve Bayes</a:t>
            </a:r>
          </a:p>
          <a:p>
            <a:r>
              <a:rPr lang="en-US" dirty="0"/>
              <a:t>KNN </a:t>
            </a:r>
          </a:p>
          <a:p>
            <a:r>
              <a:rPr lang="en-US" dirty="0"/>
              <a:t>Random </a:t>
            </a:r>
            <a:r>
              <a:rPr lang="en-US" dirty="0" smtClean="0"/>
              <a:t>Forest</a:t>
            </a:r>
            <a:endParaRPr lang="en-US" dirty="0"/>
          </a:p>
          <a:p>
            <a:pPr lvl="0"/>
            <a:r>
              <a:rPr lang="en-US" dirty="0"/>
              <a:t>Artificial Neural Networks</a:t>
            </a:r>
          </a:p>
          <a:p>
            <a:pPr lvl="0"/>
            <a:r>
              <a:rPr lang="en-US" dirty="0"/>
              <a:t>Stochastic Gradient Descent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92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3. Testing Phase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76" y="1638733"/>
            <a:ext cx="5562601" cy="4351338"/>
          </a:xfrm>
        </p:spPr>
        <p:txBody>
          <a:bodyPr/>
          <a:lstStyle/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80/20 Train-Spilt accuracy scores</a:t>
            </a:r>
          </a:p>
          <a:p>
            <a:pPr algn="ctr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" y="2815936"/>
            <a:ext cx="5896408" cy="295621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390409" y="1659515"/>
            <a:ext cx="5562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K-Fold Cross Validation accuracy scores</a:t>
            </a:r>
          </a:p>
          <a:p>
            <a:pPr algn="ctr"/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869" y="2753591"/>
            <a:ext cx="5417127" cy="292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4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3. Testing Phase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b="1" dirty="0" smtClean="0"/>
          </a:p>
          <a:p>
            <a:pPr marL="0" lvl="0" indent="0">
              <a:buNone/>
            </a:pPr>
            <a:r>
              <a:rPr lang="en-US" sz="3200" b="1" dirty="0" smtClean="0"/>
              <a:t>Evaluation </a:t>
            </a:r>
            <a:r>
              <a:rPr lang="en-US" sz="3200" b="1" dirty="0"/>
              <a:t>Metrics</a:t>
            </a:r>
            <a:endParaRPr lang="en-US" sz="3200" dirty="0"/>
          </a:p>
          <a:p>
            <a:pPr lvl="1"/>
            <a:r>
              <a:rPr lang="en-US" dirty="0"/>
              <a:t>Evaluation metrics which are used in this project are </a:t>
            </a:r>
          </a:p>
          <a:p>
            <a:pPr lvl="1"/>
            <a:r>
              <a:rPr lang="en-US" dirty="0"/>
              <a:t>Recall (Sensitivity)</a:t>
            </a:r>
          </a:p>
          <a:p>
            <a:pPr lvl="1"/>
            <a:r>
              <a:rPr lang="en-US" dirty="0"/>
              <a:t>Precision (False Positive Rate)</a:t>
            </a:r>
          </a:p>
          <a:p>
            <a:pPr lvl="1"/>
            <a:r>
              <a:rPr lang="en-US" dirty="0"/>
              <a:t>F1</a:t>
            </a:r>
          </a:p>
          <a:p>
            <a:pPr lvl="1"/>
            <a:r>
              <a:rPr lang="en-US" dirty="0"/>
              <a:t>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4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277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Machine Learning Project</vt:lpstr>
      <vt:lpstr> Task</vt:lpstr>
      <vt:lpstr>Different phases of the Project</vt:lpstr>
      <vt:lpstr>Input-Output representation</vt:lpstr>
      <vt:lpstr>1. Data preprocessing phase</vt:lpstr>
      <vt:lpstr>2. Training Phase</vt:lpstr>
      <vt:lpstr>Classification Algorithms</vt:lpstr>
      <vt:lpstr>3. Testing Phase</vt:lpstr>
      <vt:lpstr>3. Testing Phase</vt:lpstr>
      <vt:lpstr>3. Testing Phase</vt:lpstr>
      <vt:lpstr>4. Application Phase</vt:lpstr>
      <vt:lpstr>5. Feedback and Improvement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</dc:title>
  <dc:creator>abuzar faisal</dc:creator>
  <cp:lastModifiedBy>abuzar faisal</cp:lastModifiedBy>
  <cp:revision>7</cp:revision>
  <dcterms:created xsi:type="dcterms:W3CDTF">2020-08-29T14:15:06Z</dcterms:created>
  <dcterms:modified xsi:type="dcterms:W3CDTF">2020-08-29T15:05:15Z</dcterms:modified>
</cp:coreProperties>
</file>