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sldIdLst>
    <p:sldId id="256" r:id="rId2"/>
    <p:sldId id="257" r:id="rId3"/>
    <p:sldId id="260" r:id="rId4"/>
    <p:sldId id="265" r:id="rId5"/>
    <p:sldId id="266" r:id="rId6"/>
    <p:sldId id="258" r:id="rId7"/>
    <p:sldId id="267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34A853"/>
    <a:srgbClr val="4285F4"/>
    <a:srgbClr val="FBB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20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03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00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3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20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70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88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65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97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58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32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6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2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66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9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AF5F-8951-48A3-BC4F-A5873395FCE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E9EFF4-6A8B-4E40-9748-C8778AEFC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5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3EB00-B3F0-4230-9E98-1DDEB45BE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592" y="1109709"/>
            <a:ext cx="9144000" cy="1084717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MEANS OF ROBOTICS UTILIZATION FOR HEALTHCARE TECHNOLOGY PLATFORM</a:t>
            </a:r>
            <a:endParaRPr lang="ru-RU" sz="3200" dirty="0">
              <a:latin typeface="Garamond" panose="02020404030301010803" pitchFamily="18" charset="0"/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24B223E-0182-4271-A3E5-024ED5EE1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592" y="2706613"/>
            <a:ext cx="9144000" cy="283197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ASOIU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ZU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Specialty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Mechatronics and Robotics Engineering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Students: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Ibad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Ismayilov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ZU-048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Rauf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Malikov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Topic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z-Latn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robotics utilization for healthcare technology platform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4527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FC1B1-6EBC-4509-91C8-20A908FA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60" y="983450"/>
            <a:ext cx="6814877" cy="56126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HOW PEOPLE IMAGINE ROBOTS</a:t>
            </a:r>
            <a:endParaRPr lang="ru-RU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EF72E-764E-4C8E-AF66-AF2F0B83C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27" y="2073645"/>
            <a:ext cx="3900205" cy="21938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 descr="https://robots.ieee.org/robots/unimate/unimate-1200x630.jpg">
            <a:extLst>
              <a:ext uri="{FF2B5EF4-FFF2-40B4-BE49-F238E27FC236}">
                <a16:creationId xmlns:a16="http://schemas.microsoft.com/office/drawing/2014/main" id="{B245F87C-AF15-43F5-8DB6-B32657C9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89" y="3939036"/>
            <a:ext cx="4425625" cy="232345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648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E85152-F41C-439E-8B31-35D4B78C7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6624" y="354562"/>
            <a:ext cx="8915400" cy="746269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ROBOTICS IN HEALTHCARE</a:t>
            </a:r>
            <a:br>
              <a:rPr lang="en-US" sz="4000" b="1" i="0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</a:br>
            <a:endParaRPr lang="ru-RU" sz="4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2050" name="Picture 2" descr="https://www.robotshop.com/community/uploads/blogs/m/n/mnichols/07dcf082f9aa44d5a0f767c75fdf3a2e/full.jpg?v=20190716090739">
            <a:extLst>
              <a:ext uri="{FF2B5EF4-FFF2-40B4-BE49-F238E27FC236}">
                <a16:creationId xmlns:a16="http://schemas.microsoft.com/office/drawing/2014/main" id="{B8B92CA3-4C72-4F03-9502-5B85AD31B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55" y="1580416"/>
            <a:ext cx="7034089" cy="42122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969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54F3C12-33DA-4717-A60B-9AADF26220E9}"/>
              </a:ext>
            </a:extLst>
          </p:cNvPr>
          <p:cNvSpPr txBox="1">
            <a:spLocks/>
          </p:cNvSpPr>
          <p:nvPr/>
        </p:nvSpPr>
        <p:spPr>
          <a:xfrm>
            <a:off x="1825502" y="502519"/>
            <a:ext cx="8915400" cy="62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SERVICE ROBOTS</a:t>
            </a:r>
            <a:endParaRPr lang="ru-RU" sz="6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125F3C-8432-4F7B-95D6-5CC9C2C3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441" y="1472352"/>
            <a:ext cx="7321118" cy="48831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5395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54F3C12-33DA-4717-A60B-9AADF26220E9}"/>
              </a:ext>
            </a:extLst>
          </p:cNvPr>
          <p:cNvSpPr txBox="1">
            <a:spLocks/>
          </p:cNvSpPr>
          <p:nvPr/>
        </p:nvSpPr>
        <p:spPr>
          <a:xfrm>
            <a:off x="1825502" y="502519"/>
            <a:ext cx="8915400" cy="6219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atin typeface="Garamond" panose="02020404030301010803" pitchFamily="18" charset="0"/>
              </a:rPr>
              <a:t>SURGICAL ROBOTS</a:t>
            </a:r>
            <a:endParaRPr lang="ru-RU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026" name="Picture 2" descr="https://d1ngglk168riv7.cloudfront.net/n/wp-content/uploads/2019/10/24154638/shutterstock_gateway_1440.jpg">
            <a:extLst>
              <a:ext uri="{FF2B5EF4-FFF2-40B4-BE49-F238E27FC236}">
                <a16:creationId xmlns:a16="http://schemas.microsoft.com/office/drawing/2014/main" id="{5458C7FC-E095-4A86-8768-286B9BA1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75" y="1655130"/>
            <a:ext cx="7892249" cy="44393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9185107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54F3C12-33DA-4717-A60B-9AADF26220E9}"/>
              </a:ext>
            </a:extLst>
          </p:cNvPr>
          <p:cNvSpPr txBox="1">
            <a:spLocks/>
          </p:cNvSpPr>
          <p:nvPr/>
        </p:nvSpPr>
        <p:spPr>
          <a:xfrm>
            <a:off x="1816624" y="575951"/>
            <a:ext cx="8915400" cy="6308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REHABILITATION ROBOTS</a:t>
            </a:r>
            <a:endParaRPr lang="ru-RU" sz="6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3074" name="Picture 2" descr="https://www.assistive-innovations.com/images/iARM_Stoplicht_660x369.jpg">
            <a:extLst>
              <a:ext uri="{FF2B5EF4-FFF2-40B4-BE49-F238E27FC236}">
                <a16:creationId xmlns:a16="http://schemas.microsoft.com/office/drawing/2014/main" id="{EAB830B8-02C3-42E6-85E8-B0E7CFED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24" y="2076474"/>
            <a:ext cx="5257359" cy="32199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8" name="Picture 6" descr="https://www.automate.org/userAssets/riaUploads/image/Robotics-Rehabilitation.jpg">
            <a:extLst>
              <a:ext uri="{FF2B5EF4-FFF2-40B4-BE49-F238E27FC236}">
                <a16:creationId xmlns:a16="http://schemas.microsoft.com/office/drawing/2014/main" id="{1F1A7C4C-421A-4E7F-9DDA-0FF70873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524" y="1590953"/>
            <a:ext cx="2857500" cy="4191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C858A6-8F62-48D5-B5D9-D2D552DD84D3}"/>
              </a:ext>
            </a:extLst>
          </p:cNvPr>
          <p:cNvSpPr/>
          <p:nvPr/>
        </p:nvSpPr>
        <p:spPr>
          <a:xfrm>
            <a:off x="3242806" y="5597287"/>
            <a:ext cx="294349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apple-system"/>
              </a:rPr>
              <a:t>Assistive Robot (Manus ARM)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41414-B07C-4798-8BD1-C5A36B3027A5}"/>
              </a:ext>
            </a:extLst>
          </p:cNvPr>
          <p:cNvSpPr/>
          <p:nvPr/>
        </p:nvSpPr>
        <p:spPr>
          <a:xfrm>
            <a:off x="8345040" y="6087409"/>
            <a:ext cx="24625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Rehabilitation Robot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5651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54F3C12-33DA-4717-A60B-9AADF26220E9}"/>
              </a:ext>
            </a:extLst>
          </p:cNvPr>
          <p:cNvSpPr txBox="1">
            <a:spLocks/>
          </p:cNvSpPr>
          <p:nvPr/>
        </p:nvSpPr>
        <p:spPr>
          <a:xfrm>
            <a:off x="1816624" y="423223"/>
            <a:ext cx="8915400" cy="1015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latin typeface="Garamond" panose="02020404030301010803" pitchFamily="18" charset="0"/>
              </a:rPr>
              <a:t>ALGORITHM OF OPERATION OF THE DEVICE AND STAGES OF MOVEMENT</a:t>
            </a:r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C858A6-8F62-48D5-B5D9-D2D552DD84D3}"/>
                  </a:ext>
                </a:extLst>
              </p:cNvPr>
              <p:cNvSpPr/>
              <p:nvPr/>
            </p:nvSpPr>
            <p:spPr>
              <a:xfrm>
                <a:off x="3290568" y="4933042"/>
                <a:ext cx="1190134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𝑠𝑡𝑎𝑔𝑒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C858A6-8F62-48D5-B5D9-D2D552DD8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568" y="4933042"/>
                <a:ext cx="1190134" cy="369332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4930DF27-86F6-4729-AC5B-A3CE46F5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728" y="1920655"/>
            <a:ext cx="29241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1528F8E4-AACF-4C0C-9CC4-ED0AFFFF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702" y="1920654"/>
            <a:ext cx="11906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09D42E72-56D8-4ED3-B2A6-DDB1655AB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52" y="1963518"/>
            <a:ext cx="30765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FD5E766-E67B-4CB0-83ED-20C51DC65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327" y="1963518"/>
            <a:ext cx="13716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073B49-02E7-4CF8-8F39-F9B60B055D31}"/>
                  </a:ext>
                </a:extLst>
              </p:cNvPr>
              <p:cNvSpPr/>
              <p:nvPr/>
            </p:nvSpPr>
            <p:spPr>
              <a:xfrm>
                <a:off x="8636767" y="4933042"/>
                <a:ext cx="1246560" cy="37427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𝑠𝑡𝑎𝑔𝑒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073B49-02E7-4CF8-8F39-F9B60B055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767" y="4933042"/>
                <a:ext cx="1246560" cy="374270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8623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54F3C12-33DA-4717-A60B-9AADF26220E9}"/>
              </a:ext>
            </a:extLst>
          </p:cNvPr>
          <p:cNvSpPr txBox="1">
            <a:spLocks/>
          </p:cNvSpPr>
          <p:nvPr/>
        </p:nvSpPr>
        <p:spPr>
          <a:xfrm>
            <a:off x="1816624" y="423223"/>
            <a:ext cx="8915400" cy="1015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latin typeface="Garamond" panose="02020404030301010803" pitchFamily="18" charset="0"/>
              </a:rPr>
              <a:t>ALGORITHM OF OPERATION OF THE DEVICE AND STAGES OF MOVEMENT</a:t>
            </a:r>
            <a:endParaRPr lang="ru-RU" sz="9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C858A6-8F62-48D5-B5D9-D2D552DD84D3}"/>
                  </a:ext>
                </a:extLst>
              </p:cNvPr>
              <p:cNvSpPr/>
              <p:nvPr/>
            </p:nvSpPr>
            <p:spPr>
              <a:xfrm>
                <a:off x="3290568" y="4933042"/>
                <a:ext cx="1227324" cy="37427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𝑠𝑡𝑎𝑔𝑒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C858A6-8F62-48D5-B5D9-D2D552DD8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568" y="4933042"/>
                <a:ext cx="1227324" cy="37427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073B49-02E7-4CF8-8F39-F9B60B055D31}"/>
                  </a:ext>
                </a:extLst>
              </p:cNvPr>
              <p:cNvSpPr/>
              <p:nvPr/>
            </p:nvSpPr>
            <p:spPr>
              <a:xfrm>
                <a:off x="8636767" y="4933042"/>
                <a:ext cx="1207062" cy="37427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𝑠𝑡𝑎𝑔𝑒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073B49-02E7-4CF8-8F39-F9B60B055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767" y="4933042"/>
                <a:ext cx="1207062" cy="37427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569502AC-95A7-4107-9113-F64EEBD2F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99" y="2063528"/>
            <a:ext cx="33813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342F0633-4542-4319-B0D1-466371C77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198" y="2063528"/>
            <a:ext cx="16383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">
            <a:extLst>
              <a:ext uri="{FF2B5EF4-FFF2-40B4-BE49-F238E27FC236}">
                <a16:creationId xmlns:a16="http://schemas.microsoft.com/office/drawing/2014/main" id="{15272DDF-334D-4BAD-BFD0-489D3F44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52" y="1963518"/>
            <a:ext cx="29241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">
            <a:extLst>
              <a:ext uri="{FF2B5EF4-FFF2-40B4-BE49-F238E27FC236}">
                <a16:creationId xmlns:a16="http://schemas.microsoft.com/office/drawing/2014/main" id="{53121619-F42C-44A2-A124-5182336D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327" y="1963517"/>
            <a:ext cx="11906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401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2D01EDF-C2F7-4A83-99FE-362B59BC4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464" y="976535"/>
            <a:ext cx="8223789" cy="95998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az-Latn-AZ" dirty="0"/>
              <a:t>THANKS FOR ATTENT</a:t>
            </a:r>
            <a:r>
              <a:rPr lang="en-US" dirty="0"/>
              <a:t>ION!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2C6C7-7633-4D9E-B415-0F7FC27F2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2177526"/>
            <a:ext cx="54292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336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319</TotalTime>
  <Words>100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Cambria Math</vt:lpstr>
      <vt:lpstr>Century Gothic</vt:lpstr>
      <vt:lpstr>Garamond</vt:lpstr>
      <vt:lpstr>Times New Roman</vt:lpstr>
      <vt:lpstr>Wingdings 3</vt:lpstr>
      <vt:lpstr>Легкий дым</vt:lpstr>
      <vt:lpstr>MEANS OF ROBOTICS UTILIZATION FOR HEALTHCARE TECHNOLOGY PLATFORM</vt:lpstr>
      <vt:lpstr>HOW PEOPLE IMAGINE ROBOTS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Business Administrations and Entrepreneurship </dc:title>
  <dc:creator>Oruc Şərifli</dc:creator>
  <cp:lastModifiedBy>Şərifli Oruc</cp:lastModifiedBy>
  <cp:revision>52</cp:revision>
  <dcterms:created xsi:type="dcterms:W3CDTF">2020-11-05T18:17:12Z</dcterms:created>
  <dcterms:modified xsi:type="dcterms:W3CDTF">2022-06-13T21:04:06Z</dcterms:modified>
</cp:coreProperties>
</file>