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  <p:sldMasterId id="2147483841" r:id="rId2"/>
  </p:sldMasterIdLst>
  <p:sldIdLst>
    <p:sldId id="261" r:id="rId3"/>
    <p:sldId id="257" r:id="rId4"/>
    <p:sldId id="258" r:id="rId5"/>
    <p:sldId id="264" r:id="rId6"/>
    <p:sldId id="262" r:id="rId7"/>
    <p:sldId id="265" r:id="rId8"/>
    <p:sldId id="263" r:id="rId9"/>
    <p:sldId id="266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FF"/>
    <a:srgbClr val="FF9F0F"/>
    <a:srgbClr val="12A138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u Gutierrez Nebreda" userId="574a6e154cb00d7c" providerId="Windows Live" clId="Web-{F1479771-ECD4-4C82-B5FF-35547D557847}"/>
    <pc:docChg chg="modSld">
      <pc:chgData name="Josu Gutierrez Nebreda" userId="574a6e154cb00d7c" providerId="Windows Live" clId="Web-{F1479771-ECD4-4C82-B5FF-35547D557847}" dt="2020-05-17T13:35:54" v="82" actId="20577"/>
      <pc:docMkLst>
        <pc:docMk/>
      </pc:docMkLst>
      <pc:sldChg chg="modSp">
        <pc:chgData name="Josu Gutierrez Nebreda" userId="574a6e154cb00d7c" providerId="Windows Live" clId="Web-{F1479771-ECD4-4C82-B5FF-35547D557847}" dt="2020-05-17T13:34:36.415" v="0" actId="20577"/>
        <pc:sldMkLst>
          <pc:docMk/>
          <pc:sldMk cId="3830995285" sldId="257"/>
        </pc:sldMkLst>
        <pc:spChg chg="mod">
          <ac:chgData name="Josu Gutierrez Nebreda" userId="574a6e154cb00d7c" providerId="Windows Live" clId="Web-{F1479771-ECD4-4C82-B5FF-35547D557847}" dt="2020-05-17T13:34:36.415" v="0" actId="20577"/>
          <ac:spMkLst>
            <pc:docMk/>
            <pc:sldMk cId="3830995285" sldId="257"/>
            <ac:spMk id="3" creationId="{D70FEE94-0DA6-49B1-B46B-1AF68A0FACCD}"/>
          </ac:spMkLst>
        </pc:spChg>
      </pc:sldChg>
      <pc:sldChg chg="modSp">
        <pc:chgData name="Josu Gutierrez Nebreda" userId="574a6e154cb00d7c" providerId="Windows Live" clId="Web-{F1479771-ECD4-4C82-B5FF-35547D557847}" dt="2020-05-17T13:35:51.688" v="80" actId="20577"/>
        <pc:sldMkLst>
          <pc:docMk/>
          <pc:sldMk cId="422417355" sldId="258"/>
        </pc:sldMkLst>
        <pc:spChg chg="mod">
          <ac:chgData name="Josu Gutierrez Nebreda" userId="574a6e154cb00d7c" providerId="Windows Live" clId="Web-{F1479771-ECD4-4C82-B5FF-35547D557847}" dt="2020-05-17T13:35:51.688" v="80" actId="20577"/>
          <ac:spMkLst>
            <pc:docMk/>
            <pc:sldMk cId="422417355" sldId="258"/>
            <ac:spMk id="3" creationId="{2982C40B-290D-428A-BEA8-D9A95D08218E}"/>
          </ac:spMkLst>
        </pc:spChg>
      </pc:sldChg>
    </pc:docChg>
  </pc:docChgLst>
  <pc:docChgLst>
    <pc:chgData name="Josu Gutierrez Nebreda" userId="574a6e154cb00d7c" providerId="Windows Live" clId="Web-{457035E5-22A0-4016-94FB-4CD6A75DE901}"/>
    <pc:docChg chg="addSld delSld modSld addMainMaster delMainMaster">
      <pc:chgData name="Josu Gutierrez Nebreda" userId="574a6e154cb00d7c" providerId="Windows Live" clId="Web-{457035E5-22A0-4016-94FB-4CD6A75DE901}" dt="2020-05-17T09:24:32.536" v="945" actId="20577"/>
      <pc:docMkLst>
        <pc:docMk/>
      </pc:docMkLst>
      <pc:sldChg chg="addSp delSp modSp mod setBg modClrScheme setClrOvrMap chgLayout">
        <pc:chgData name="Josu Gutierrez Nebreda" userId="574a6e154cb00d7c" providerId="Windows Live" clId="Web-{457035E5-22A0-4016-94FB-4CD6A75DE901}" dt="2020-05-17T09:13:34.219" v="92"/>
        <pc:sldMkLst>
          <pc:docMk/>
          <pc:sldMk cId="2406273178" sldId="256"/>
        </pc:sldMkLst>
        <pc:spChg chg="mod ord">
          <ac:chgData name="Josu Gutierrez Nebreda" userId="574a6e154cb00d7c" providerId="Windows Live" clId="Web-{457035E5-22A0-4016-94FB-4CD6A75DE901}" dt="2020-05-17T09:13:34.219" v="92"/>
          <ac:spMkLst>
            <pc:docMk/>
            <pc:sldMk cId="2406273178" sldId="256"/>
            <ac:spMk id="2" creationId="{00000000-0000-0000-0000-000000000000}"/>
          </ac:spMkLst>
        </pc:spChg>
        <pc:spChg chg="mod ord">
          <ac:chgData name="Josu Gutierrez Nebreda" userId="574a6e154cb00d7c" providerId="Windows Live" clId="Web-{457035E5-22A0-4016-94FB-4CD6A75DE901}" dt="2020-05-17T09:13:34.219" v="92"/>
          <ac:spMkLst>
            <pc:docMk/>
            <pc:sldMk cId="2406273178" sldId="256"/>
            <ac:spMk id="3" creationId="{00000000-0000-0000-0000-000000000000}"/>
          </ac:spMkLst>
        </pc:spChg>
        <pc:spChg chg="add del">
          <ac:chgData name="Josu Gutierrez Nebreda" userId="574a6e154cb00d7c" providerId="Windows Live" clId="Web-{457035E5-22A0-4016-94FB-4CD6A75DE901}" dt="2020-05-17T09:12:45.170" v="87"/>
          <ac:spMkLst>
            <pc:docMk/>
            <pc:sldMk cId="2406273178" sldId="256"/>
            <ac:spMk id="8" creationId="{8DEB9D55-38C8-45B4-BB2D-4FDBBDB08C37}"/>
          </ac:spMkLst>
        </pc:spChg>
        <pc:spChg chg="add del">
          <ac:chgData name="Josu Gutierrez Nebreda" userId="574a6e154cb00d7c" providerId="Windows Live" clId="Web-{457035E5-22A0-4016-94FB-4CD6A75DE901}" dt="2020-05-17T09:12:45.170" v="87"/>
          <ac:spMkLst>
            <pc:docMk/>
            <pc:sldMk cId="2406273178" sldId="256"/>
            <ac:spMk id="10" creationId="{B40DDA79-7866-468E-A33D-D8341D900EC5}"/>
          </ac:spMkLst>
        </pc:spChg>
        <pc:spChg chg="add del">
          <ac:chgData name="Josu Gutierrez Nebreda" userId="574a6e154cb00d7c" providerId="Windows Live" clId="Web-{457035E5-22A0-4016-94FB-4CD6A75DE901}" dt="2020-05-17T09:13:34.219" v="92"/>
          <ac:spMkLst>
            <pc:docMk/>
            <pc:sldMk cId="2406273178" sldId="256"/>
            <ac:spMk id="15" creationId="{2BFC186A-5A9F-4A9A-A72D-DFBBE9934418}"/>
          </ac:spMkLst>
        </pc:spChg>
        <pc:spChg chg="add del">
          <ac:chgData name="Josu Gutierrez Nebreda" userId="574a6e154cb00d7c" providerId="Windows Live" clId="Web-{457035E5-22A0-4016-94FB-4CD6A75DE901}" dt="2020-05-17T09:13:34.219" v="92"/>
          <ac:spMkLst>
            <pc:docMk/>
            <pc:sldMk cId="2406273178" sldId="256"/>
            <ac:spMk id="17" creationId="{E8EE1E2B-262B-4EE5-9AB3-125FAB1A8A40}"/>
          </ac:spMkLst>
        </pc:spChg>
        <pc:spChg chg="add">
          <ac:chgData name="Josu Gutierrez Nebreda" userId="574a6e154cb00d7c" providerId="Windows Live" clId="Web-{457035E5-22A0-4016-94FB-4CD6A75DE901}" dt="2020-05-17T09:13:34.219" v="92"/>
          <ac:spMkLst>
            <pc:docMk/>
            <pc:sldMk cId="2406273178" sldId="256"/>
            <ac:spMk id="24" creationId="{5AB83C82-30AD-4DF2-A9AD-CE1547FDEDEA}"/>
          </ac:spMkLst>
        </pc:spChg>
        <pc:spChg chg="add">
          <ac:chgData name="Josu Gutierrez Nebreda" userId="574a6e154cb00d7c" providerId="Windows Live" clId="Web-{457035E5-22A0-4016-94FB-4CD6A75DE901}" dt="2020-05-17T09:13:34.219" v="92"/>
          <ac:spMkLst>
            <pc:docMk/>
            <pc:sldMk cId="2406273178" sldId="256"/>
            <ac:spMk id="26" creationId="{B36D2DE0-0628-4A9A-A59D-7BA8B5EB3022}"/>
          </ac:spMkLst>
        </pc:spChg>
        <pc:spChg chg="add">
          <ac:chgData name="Josu Gutierrez Nebreda" userId="574a6e154cb00d7c" providerId="Windows Live" clId="Web-{457035E5-22A0-4016-94FB-4CD6A75DE901}" dt="2020-05-17T09:13:34.219" v="92"/>
          <ac:spMkLst>
            <pc:docMk/>
            <pc:sldMk cId="2406273178" sldId="256"/>
            <ac:spMk id="28" creationId="{48E405C9-94BE-41DA-928C-DEC9A8550E9F}"/>
          </ac:spMkLst>
        </pc:spChg>
        <pc:spChg chg="add">
          <ac:chgData name="Josu Gutierrez Nebreda" userId="574a6e154cb00d7c" providerId="Windows Live" clId="Web-{457035E5-22A0-4016-94FB-4CD6A75DE901}" dt="2020-05-17T09:13:34.219" v="92"/>
          <ac:spMkLst>
            <pc:docMk/>
            <pc:sldMk cId="2406273178" sldId="256"/>
            <ac:spMk id="30" creationId="{D2091A72-D5BB-42AC-8FD3-F7747D90861E}"/>
          </ac:spMkLst>
        </pc:spChg>
        <pc:spChg chg="add">
          <ac:chgData name="Josu Gutierrez Nebreda" userId="574a6e154cb00d7c" providerId="Windows Live" clId="Web-{457035E5-22A0-4016-94FB-4CD6A75DE901}" dt="2020-05-17T09:13:34.219" v="92"/>
          <ac:spMkLst>
            <pc:docMk/>
            <pc:sldMk cId="2406273178" sldId="256"/>
            <ac:spMk id="32" creationId="{6ED12BFC-A737-46AF-8411-481112D54B0C}"/>
          </ac:spMkLst>
        </pc:spChg>
        <pc:cxnChg chg="add del">
          <ac:chgData name="Josu Gutierrez Nebreda" userId="574a6e154cb00d7c" providerId="Windows Live" clId="Web-{457035E5-22A0-4016-94FB-4CD6A75DE901}" dt="2020-05-17T09:13:34.219" v="92"/>
          <ac:cxnSpMkLst>
            <pc:docMk/>
            <pc:sldMk cId="2406273178" sldId="256"/>
            <ac:cxnSpMk id="19" creationId="{862CADB7-E9BE-4376-8036-0D21CBDC96A7}"/>
          </ac:cxnSpMkLst>
        </pc:cxnChg>
      </pc:sldChg>
      <pc:sldChg chg="new del">
        <pc:chgData name="Josu Gutierrez Nebreda" userId="574a6e154cb00d7c" providerId="Windows Live" clId="Web-{457035E5-22A0-4016-94FB-4CD6A75DE901}" dt="2020-05-17T09:12:51.420" v="88"/>
        <pc:sldMkLst>
          <pc:docMk/>
          <pc:sldMk cId="3161190983" sldId="257"/>
        </pc:sldMkLst>
      </pc:sldChg>
      <pc:sldChg chg="addSp delSp modSp new mod setBg">
        <pc:chgData name="Josu Gutierrez Nebreda" userId="574a6e154cb00d7c" providerId="Windows Live" clId="Web-{457035E5-22A0-4016-94FB-4CD6A75DE901}" dt="2020-05-17T09:22:45.533" v="845" actId="20577"/>
        <pc:sldMkLst>
          <pc:docMk/>
          <pc:sldMk cId="3830995285" sldId="257"/>
        </pc:sldMkLst>
        <pc:spChg chg="mod">
          <ac:chgData name="Josu Gutierrez Nebreda" userId="574a6e154cb00d7c" providerId="Windows Live" clId="Web-{457035E5-22A0-4016-94FB-4CD6A75DE901}" dt="2020-05-17T09:21:58.563" v="666" actId="20577"/>
          <ac:spMkLst>
            <pc:docMk/>
            <pc:sldMk cId="3830995285" sldId="257"/>
            <ac:spMk id="2" creationId="{14A7241E-D296-40AE-BD66-BAD22C9F14A5}"/>
          </ac:spMkLst>
        </pc:spChg>
        <pc:spChg chg="mod">
          <ac:chgData name="Josu Gutierrez Nebreda" userId="574a6e154cb00d7c" providerId="Windows Live" clId="Web-{457035E5-22A0-4016-94FB-4CD6A75DE901}" dt="2020-05-17T09:22:45.533" v="845" actId="20577"/>
          <ac:spMkLst>
            <pc:docMk/>
            <pc:sldMk cId="3830995285" sldId="257"/>
            <ac:spMk id="3" creationId="{D70FEE94-0DA6-49B1-B46B-1AF68A0FACCD}"/>
          </ac:spMkLst>
        </pc:spChg>
        <pc:spChg chg="add">
          <ac:chgData name="Josu Gutierrez Nebreda" userId="574a6e154cb00d7c" providerId="Windows Live" clId="Web-{457035E5-22A0-4016-94FB-4CD6A75DE901}" dt="2020-05-17T09:13:52.688" v="96"/>
          <ac:spMkLst>
            <pc:docMk/>
            <pc:sldMk cId="3830995285" sldId="257"/>
            <ac:spMk id="5" creationId="{1BB867FF-FC45-48F7-8104-F89BE54909F1}"/>
          </ac:spMkLst>
        </pc:spChg>
        <pc:spChg chg="add">
          <ac:chgData name="Josu Gutierrez Nebreda" userId="574a6e154cb00d7c" providerId="Windows Live" clId="Web-{457035E5-22A0-4016-94FB-4CD6A75DE901}" dt="2020-05-17T09:13:52.688" v="96"/>
          <ac:spMkLst>
            <pc:docMk/>
            <pc:sldMk cId="3830995285" sldId="257"/>
            <ac:spMk id="6" creationId="{8BB56887-D0D5-4F0C-9E19-7247EB83C8B7}"/>
          </ac:spMkLst>
        </pc:spChg>
        <pc:spChg chg="add">
          <ac:chgData name="Josu Gutierrez Nebreda" userId="574a6e154cb00d7c" providerId="Windows Live" clId="Web-{457035E5-22A0-4016-94FB-4CD6A75DE901}" dt="2020-05-17T09:13:52.688" v="96"/>
          <ac:spMkLst>
            <pc:docMk/>
            <pc:sldMk cId="3830995285" sldId="257"/>
            <ac:spMk id="7" creationId="{081E4A58-353D-44AE-B2FC-2A74E2E400F7}"/>
          </ac:spMkLst>
        </pc:spChg>
        <pc:spChg chg="add del">
          <ac:chgData name="Josu Gutierrez Nebreda" userId="574a6e154cb00d7c" providerId="Windows Live" clId="Web-{457035E5-22A0-4016-94FB-4CD6A75DE901}" dt="2020-05-17T09:13:52.688" v="95"/>
          <ac:spMkLst>
            <pc:docMk/>
            <pc:sldMk cId="3830995285" sldId="257"/>
            <ac:spMk id="8" creationId="{907EF6B7-1338-4443-8C46-6A318D952DFD}"/>
          </ac:spMkLst>
        </pc:spChg>
        <pc:spChg chg="add del">
          <ac:chgData name="Josu Gutierrez Nebreda" userId="574a6e154cb00d7c" providerId="Windows Live" clId="Web-{457035E5-22A0-4016-94FB-4CD6A75DE901}" dt="2020-05-17T09:13:52.688" v="95"/>
          <ac:spMkLst>
            <pc:docMk/>
            <pc:sldMk cId="3830995285" sldId="257"/>
            <ac:spMk id="10" creationId="{DAAE4CDD-124C-4DCF-9584-B6033B545DD5}"/>
          </ac:spMkLst>
        </pc:spChg>
        <pc:spChg chg="add del">
          <ac:chgData name="Josu Gutierrez Nebreda" userId="574a6e154cb00d7c" providerId="Windows Live" clId="Web-{457035E5-22A0-4016-94FB-4CD6A75DE901}" dt="2020-05-17T09:13:52.688" v="95"/>
          <ac:spMkLst>
            <pc:docMk/>
            <pc:sldMk cId="3830995285" sldId="257"/>
            <ac:spMk id="12" creationId="{081E4A58-353D-44AE-B2FC-2A74E2E400F7}"/>
          </ac:spMkLst>
        </pc:spChg>
      </pc:sldChg>
      <pc:sldChg chg="addSp modSp new del mod setBg setClrOvrMap">
        <pc:chgData name="Josu Gutierrez Nebreda" userId="574a6e154cb00d7c" providerId="Windows Live" clId="Web-{457035E5-22A0-4016-94FB-4CD6A75DE901}" dt="2020-05-17T09:13:23.906" v="91"/>
        <pc:sldMkLst>
          <pc:docMk/>
          <pc:sldMk cId="4023532876" sldId="257"/>
        </pc:sldMkLst>
        <pc:spChg chg="mod">
          <ac:chgData name="Josu Gutierrez Nebreda" userId="574a6e154cb00d7c" providerId="Windows Live" clId="Web-{457035E5-22A0-4016-94FB-4CD6A75DE901}" dt="2020-05-17T09:13:09.327" v="90"/>
          <ac:spMkLst>
            <pc:docMk/>
            <pc:sldMk cId="4023532876" sldId="257"/>
            <ac:spMk id="2" creationId="{165DF491-B5B4-41BC-BDA5-722093296AF0}"/>
          </ac:spMkLst>
        </pc:spChg>
        <pc:spChg chg="mod">
          <ac:chgData name="Josu Gutierrez Nebreda" userId="574a6e154cb00d7c" providerId="Windows Live" clId="Web-{457035E5-22A0-4016-94FB-4CD6A75DE901}" dt="2020-05-17T09:13:09.327" v="90"/>
          <ac:spMkLst>
            <pc:docMk/>
            <pc:sldMk cId="4023532876" sldId="257"/>
            <ac:spMk id="3" creationId="{8DB50AA4-95C3-4B7E-B07D-FBAB2CCF2684}"/>
          </ac:spMkLst>
        </pc:spChg>
        <pc:spChg chg="add">
          <ac:chgData name="Josu Gutierrez Nebreda" userId="574a6e154cb00d7c" providerId="Windows Live" clId="Web-{457035E5-22A0-4016-94FB-4CD6A75DE901}" dt="2020-05-17T09:13:09.327" v="90"/>
          <ac:spMkLst>
            <pc:docMk/>
            <pc:sldMk cId="4023532876" sldId="257"/>
            <ac:spMk id="8" creationId="{56B051A4-96A7-4A11-9DAD-063A9C577F83}"/>
          </ac:spMkLst>
        </pc:spChg>
        <pc:spChg chg="add">
          <ac:chgData name="Josu Gutierrez Nebreda" userId="574a6e154cb00d7c" providerId="Windows Live" clId="Web-{457035E5-22A0-4016-94FB-4CD6A75DE901}" dt="2020-05-17T09:13:09.327" v="90"/>
          <ac:spMkLst>
            <pc:docMk/>
            <pc:sldMk cId="4023532876" sldId="257"/>
            <ac:spMk id="10" creationId="{45B67B9C-9B45-4084-9BB5-187071EE9A61}"/>
          </ac:spMkLst>
        </pc:spChg>
      </pc:sldChg>
      <pc:sldChg chg="modSp new">
        <pc:chgData name="Josu Gutierrez Nebreda" userId="574a6e154cb00d7c" providerId="Windows Live" clId="Web-{457035E5-22A0-4016-94FB-4CD6A75DE901}" dt="2020-05-17T09:24:32.520" v="944" actId="20577"/>
        <pc:sldMkLst>
          <pc:docMk/>
          <pc:sldMk cId="422417355" sldId="258"/>
        </pc:sldMkLst>
        <pc:spChg chg="mod">
          <ac:chgData name="Josu Gutierrez Nebreda" userId="574a6e154cb00d7c" providerId="Windows Live" clId="Web-{457035E5-22A0-4016-94FB-4CD6A75DE901}" dt="2020-05-17T09:23:48.785" v="905" actId="20577"/>
          <ac:spMkLst>
            <pc:docMk/>
            <pc:sldMk cId="422417355" sldId="258"/>
            <ac:spMk id="2" creationId="{365003C0-0C20-47CB-8164-99D326E804CA}"/>
          </ac:spMkLst>
        </pc:spChg>
        <pc:spChg chg="mod">
          <ac:chgData name="Josu Gutierrez Nebreda" userId="574a6e154cb00d7c" providerId="Windows Live" clId="Web-{457035E5-22A0-4016-94FB-4CD6A75DE901}" dt="2020-05-17T09:24:32.520" v="944" actId="20577"/>
          <ac:spMkLst>
            <pc:docMk/>
            <pc:sldMk cId="422417355" sldId="258"/>
            <ac:spMk id="3" creationId="{2982C40B-290D-428A-BEA8-D9A95D08218E}"/>
          </ac:spMkLst>
        </pc:spChg>
      </pc:sldChg>
      <pc:sldChg chg="modSp new del">
        <pc:chgData name="Josu Gutierrez Nebreda" userId="574a6e154cb00d7c" providerId="Windows Live" clId="Web-{457035E5-22A0-4016-94FB-4CD6A75DE901}" dt="2020-05-17T09:23:50.941" v="907"/>
        <pc:sldMkLst>
          <pc:docMk/>
          <pc:sldMk cId="3399191375" sldId="259"/>
        </pc:sldMkLst>
        <pc:spChg chg="mod">
          <ac:chgData name="Josu Gutierrez Nebreda" userId="574a6e154cb00d7c" providerId="Windows Live" clId="Web-{457035E5-22A0-4016-94FB-4CD6A75DE901}" dt="2020-05-17T09:18:15.259" v="321" actId="20577"/>
          <ac:spMkLst>
            <pc:docMk/>
            <pc:sldMk cId="3399191375" sldId="259"/>
            <ac:spMk id="2" creationId="{66506008-CB52-4DB3-ADAA-0BC3E6CD83BB}"/>
          </ac:spMkLst>
        </pc:spChg>
        <pc:spChg chg="mod">
          <ac:chgData name="Josu Gutierrez Nebreda" userId="574a6e154cb00d7c" providerId="Windows Live" clId="Web-{457035E5-22A0-4016-94FB-4CD6A75DE901}" dt="2020-05-17T09:23:39.488" v="890" actId="20577"/>
          <ac:spMkLst>
            <pc:docMk/>
            <pc:sldMk cId="3399191375" sldId="259"/>
            <ac:spMk id="3" creationId="{FFFCA044-7A83-4CF7-B064-73A5768B608A}"/>
          </ac:spMkLst>
        </pc:spChg>
      </pc:sldChg>
      <pc:sldChg chg="modSp new">
        <pc:chgData name="Josu Gutierrez Nebreda" userId="574a6e154cb00d7c" providerId="Windows Live" clId="Web-{457035E5-22A0-4016-94FB-4CD6A75DE901}" dt="2020-05-17T09:19:26.902" v="423" actId="20577"/>
        <pc:sldMkLst>
          <pc:docMk/>
          <pc:sldMk cId="2402492494" sldId="260"/>
        </pc:sldMkLst>
        <pc:spChg chg="mod">
          <ac:chgData name="Josu Gutierrez Nebreda" userId="574a6e154cb00d7c" providerId="Windows Live" clId="Web-{457035E5-22A0-4016-94FB-4CD6A75DE901}" dt="2020-05-17T09:16:21.036" v="193" actId="20577"/>
          <ac:spMkLst>
            <pc:docMk/>
            <pc:sldMk cId="2402492494" sldId="260"/>
            <ac:spMk id="2" creationId="{ED8035DA-B01E-48E8-BCA3-60C1913B8235}"/>
          </ac:spMkLst>
        </pc:spChg>
        <pc:spChg chg="mod">
          <ac:chgData name="Josu Gutierrez Nebreda" userId="574a6e154cb00d7c" providerId="Windows Live" clId="Web-{457035E5-22A0-4016-94FB-4CD6A75DE901}" dt="2020-05-17T09:19:26.902" v="423" actId="20577"/>
          <ac:spMkLst>
            <pc:docMk/>
            <pc:sldMk cId="2402492494" sldId="260"/>
            <ac:spMk id="3" creationId="{7C11592D-C893-440C-9C74-2CFBBA9225E3}"/>
          </ac:spMkLst>
        </pc:spChg>
      </pc:sldChg>
      <pc:sldMasterChg chg="del delSldLayout">
        <pc:chgData name="Josu Gutierrez Nebreda" userId="574a6e154cb00d7c" providerId="Windows Live" clId="Web-{457035E5-22A0-4016-94FB-4CD6A75DE901}" dt="2020-05-17T09:11:16.964" v="85"/>
        <pc:sldMasterMkLst>
          <pc:docMk/>
          <pc:sldMasterMk cId="2933118997" sldId="2147483648"/>
        </pc:sldMasterMkLst>
        <pc:sldLayoutChg chg="del">
          <pc:chgData name="Josu Gutierrez Nebreda" userId="574a6e154cb00d7c" providerId="Windows Live" clId="Web-{457035E5-22A0-4016-94FB-4CD6A75DE901}" dt="2020-05-17T09:11:16.964" v="85"/>
          <pc:sldLayoutMkLst>
            <pc:docMk/>
            <pc:sldMasterMk cId="2933118997" sldId="2147483648"/>
            <pc:sldLayoutMk cId="2288191458" sldId="2147483649"/>
          </pc:sldLayoutMkLst>
        </pc:sldLayoutChg>
        <pc:sldLayoutChg chg="del">
          <pc:chgData name="Josu Gutierrez Nebreda" userId="574a6e154cb00d7c" providerId="Windows Live" clId="Web-{457035E5-22A0-4016-94FB-4CD6A75DE901}" dt="2020-05-17T09:11:16.964" v="85"/>
          <pc:sldLayoutMkLst>
            <pc:docMk/>
            <pc:sldMasterMk cId="2933118997" sldId="2147483648"/>
            <pc:sldLayoutMk cId="3398174421" sldId="2147483650"/>
          </pc:sldLayoutMkLst>
        </pc:sldLayoutChg>
        <pc:sldLayoutChg chg="del">
          <pc:chgData name="Josu Gutierrez Nebreda" userId="574a6e154cb00d7c" providerId="Windows Live" clId="Web-{457035E5-22A0-4016-94FB-4CD6A75DE901}" dt="2020-05-17T09:11:16.964" v="85"/>
          <pc:sldLayoutMkLst>
            <pc:docMk/>
            <pc:sldMasterMk cId="2933118997" sldId="2147483648"/>
            <pc:sldLayoutMk cId="2339700568" sldId="2147483651"/>
          </pc:sldLayoutMkLst>
        </pc:sldLayoutChg>
        <pc:sldLayoutChg chg="del">
          <pc:chgData name="Josu Gutierrez Nebreda" userId="574a6e154cb00d7c" providerId="Windows Live" clId="Web-{457035E5-22A0-4016-94FB-4CD6A75DE901}" dt="2020-05-17T09:11:16.964" v="85"/>
          <pc:sldLayoutMkLst>
            <pc:docMk/>
            <pc:sldMasterMk cId="2933118997" sldId="2147483648"/>
            <pc:sldLayoutMk cId="979029867" sldId="2147483652"/>
          </pc:sldLayoutMkLst>
        </pc:sldLayoutChg>
        <pc:sldLayoutChg chg="del">
          <pc:chgData name="Josu Gutierrez Nebreda" userId="574a6e154cb00d7c" providerId="Windows Live" clId="Web-{457035E5-22A0-4016-94FB-4CD6A75DE901}" dt="2020-05-17T09:11:16.964" v="85"/>
          <pc:sldLayoutMkLst>
            <pc:docMk/>
            <pc:sldMasterMk cId="2933118997" sldId="2147483648"/>
            <pc:sldLayoutMk cId="1752394269" sldId="2147483653"/>
          </pc:sldLayoutMkLst>
        </pc:sldLayoutChg>
        <pc:sldLayoutChg chg="del">
          <pc:chgData name="Josu Gutierrez Nebreda" userId="574a6e154cb00d7c" providerId="Windows Live" clId="Web-{457035E5-22A0-4016-94FB-4CD6A75DE901}" dt="2020-05-17T09:11:16.964" v="85"/>
          <pc:sldLayoutMkLst>
            <pc:docMk/>
            <pc:sldMasterMk cId="2933118997" sldId="2147483648"/>
            <pc:sldLayoutMk cId="3630658609" sldId="2147483654"/>
          </pc:sldLayoutMkLst>
        </pc:sldLayoutChg>
        <pc:sldLayoutChg chg="del">
          <pc:chgData name="Josu Gutierrez Nebreda" userId="574a6e154cb00d7c" providerId="Windows Live" clId="Web-{457035E5-22A0-4016-94FB-4CD6A75DE901}" dt="2020-05-17T09:11:16.964" v="85"/>
          <pc:sldLayoutMkLst>
            <pc:docMk/>
            <pc:sldMasterMk cId="2933118997" sldId="2147483648"/>
            <pc:sldLayoutMk cId="3682375612" sldId="2147483655"/>
          </pc:sldLayoutMkLst>
        </pc:sldLayoutChg>
        <pc:sldLayoutChg chg="del">
          <pc:chgData name="Josu Gutierrez Nebreda" userId="574a6e154cb00d7c" providerId="Windows Live" clId="Web-{457035E5-22A0-4016-94FB-4CD6A75DE901}" dt="2020-05-17T09:11:16.964" v="85"/>
          <pc:sldLayoutMkLst>
            <pc:docMk/>
            <pc:sldMasterMk cId="2933118997" sldId="2147483648"/>
            <pc:sldLayoutMk cId="1360449816" sldId="2147483656"/>
          </pc:sldLayoutMkLst>
        </pc:sldLayoutChg>
        <pc:sldLayoutChg chg="del">
          <pc:chgData name="Josu Gutierrez Nebreda" userId="574a6e154cb00d7c" providerId="Windows Live" clId="Web-{457035E5-22A0-4016-94FB-4CD6A75DE901}" dt="2020-05-17T09:11:16.964" v="85"/>
          <pc:sldLayoutMkLst>
            <pc:docMk/>
            <pc:sldMasterMk cId="2933118997" sldId="2147483648"/>
            <pc:sldLayoutMk cId="383603595" sldId="2147483657"/>
          </pc:sldLayoutMkLst>
        </pc:sldLayoutChg>
        <pc:sldLayoutChg chg="del">
          <pc:chgData name="Josu Gutierrez Nebreda" userId="574a6e154cb00d7c" providerId="Windows Live" clId="Web-{457035E5-22A0-4016-94FB-4CD6A75DE901}" dt="2020-05-17T09:11:16.964" v="85"/>
          <pc:sldLayoutMkLst>
            <pc:docMk/>
            <pc:sldMasterMk cId="2933118997" sldId="2147483648"/>
            <pc:sldLayoutMk cId="541863252" sldId="2147483658"/>
          </pc:sldLayoutMkLst>
        </pc:sldLayoutChg>
        <pc:sldLayoutChg chg="del">
          <pc:chgData name="Josu Gutierrez Nebreda" userId="574a6e154cb00d7c" providerId="Windows Live" clId="Web-{457035E5-22A0-4016-94FB-4CD6A75DE901}" dt="2020-05-17T09:11:16.964" v="85"/>
          <pc:sldLayoutMkLst>
            <pc:docMk/>
            <pc:sldMasterMk cId="2933118997" sldId="2147483648"/>
            <pc:sldLayoutMk cId="2215096201" sldId="2147483659"/>
          </pc:sldLayoutMkLst>
        </pc:sldLayoutChg>
      </pc:sldMasterChg>
      <pc:sldMasterChg chg="add del addSldLayout delSldLayout">
        <pc:chgData name="Josu Gutierrez Nebreda" userId="574a6e154cb00d7c" providerId="Windows Live" clId="Web-{457035E5-22A0-4016-94FB-4CD6A75DE901}" dt="2020-05-17T09:13:34.219" v="92"/>
        <pc:sldMasterMkLst>
          <pc:docMk/>
          <pc:sldMasterMk cId="3180850551" sldId="2147483705"/>
        </pc:sldMasterMkLst>
        <pc:sldLayoutChg chg="add del">
          <pc:chgData name="Josu Gutierrez Nebreda" userId="574a6e154cb00d7c" providerId="Windows Live" clId="Web-{457035E5-22A0-4016-94FB-4CD6A75DE901}" dt="2020-05-17T09:13:34.219" v="92"/>
          <pc:sldLayoutMkLst>
            <pc:docMk/>
            <pc:sldMasterMk cId="3180850551" sldId="2147483705"/>
            <pc:sldLayoutMk cId="1037053768" sldId="2147483688"/>
          </pc:sldLayoutMkLst>
        </pc:sldLayoutChg>
        <pc:sldLayoutChg chg="add del">
          <pc:chgData name="Josu Gutierrez Nebreda" userId="574a6e154cb00d7c" providerId="Windows Live" clId="Web-{457035E5-22A0-4016-94FB-4CD6A75DE901}" dt="2020-05-17T09:13:34.219" v="92"/>
          <pc:sldLayoutMkLst>
            <pc:docMk/>
            <pc:sldMasterMk cId="3180850551" sldId="2147483705"/>
            <pc:sldLayoutMk cId="3702156438" sldId="2147483689"/>
          </pc:sldLayoutMkLst>
        </pc:sldLayoutChg>
        <pc:sldLayoutChg chg="add del">
          <pc:chgData name="Josu Gutierrez Nebreda" userId="574a6e154cb00d7c" providerId="Windows Live" clId="Web-{457035E5-22A0-4016-94FB-4CD6A75DE901}" dt="2020-05-17T09:13:34.219" v="92"/>
          <pc:sldLayoutMkLst>
            <pc:docMk/>
            <pc:sldMasterMk cId="3180850551" sldId="2147483705"/>
            <pc:sldLayoutMk cId="3477813653" sldId="2147483690"/>
          </pc:sldLayoutMkLst>
        </pc:sldLayoutChg>
        <pc:sldLayoutChg chg="add del">
          <pc:chgData name="Josu Gutierrez Nebreda" userId="574a6e154cb00d7c" providerId="Windows Live" clId="Web-{457035E5-22A0-4016-94FB-4CD6A75DE901}" dt="2020-05-17T09:13:34.219" v="92"/>
          <pc:sldLayoutMkLst>
            <pc:docMk/>
            <pc:sldMasterMk cId="3180850551" sldId="2147483705"/>
            <pc:sldLayoutMk cId="767589237" sldId="2147483691"/>
          </pc:sldLayoutMkLst>
        </pc:sldLayoutChg>
        <pc:sldLayoutChg chg="add del">
          <pc:chgData name="Josu Gutierrez Nebreda" userId="574a6e154cb00d7c" providerId="Windows Live" clId="Web-{457035E5-22A0-4016-94FB-4CD6A75DE901}" dt="2020-05-17T09:13:34.219" v="92"/>
          <pc:sldLayoutMkLst>
            <pc:docMk/>
            <pc:sldMasterMk cId="3180850551" sldId="2147483705"/>
            <pc:sldLayoutMk cId="1003166737" sldId="2147483692"/>
          </pc:sldLayoutMkLst>
        </pc:sldLayoutChg>
        <pc:sldLayoutChg chg="add del">
          <pc:chgData name="Josu Gutierrez Nebreda" userId="574a6e154cb00d7c" providerId="Windows Live" clId="Web-{457035E5-22A0-4016-94FB-4CD6A75DE901}" dt="2020-05-17T09:13:34.219" v="92"/>
          <pc:sldLayoutMkLst>
            <pc:docMk/>
            <pc:sldMasterMk cId="3180850551" sldId="2147483705"/>
            <pc:sldLayoutMk cId="3192186324" sldId="2147483693"/>
          </pc:sldLayoutMkLst>
        </pc:sldLayoutChg>
        <pc:sldLayoutChg chg="add del">
          <pc:chgData name="Josu Gutierrez Nebreda" userId="574a6e154cb00d7c" providerId="Windows Live" clId="Web-{457035E5-22A0-4016-94FB-4CD6A75DE901}" dt="2020-05-17T09:13:34.219" v="92"/>
          <pc:sldLayoutMkLst>
            <pc:docMk/>
            <pc:sldMasterMk cId="3180850551" sldId="2147483705"/>
            <pc:sldLayoutMk cId="4007445485" sldId="2147483694"/>
          </pc:sldLayoutMkLst>
        </pc:sldLayoutChg>
        <pc:sldLayoutChg chg="add del">
          <pc:chgData name="Josu Gutierrez Nebreda" userId="574a6e154cb00d7c" providerId="Windows Live" clId="Web-{457035E5-22A0-4016-94FB-4CD6A75DE901}" dt="2020-05-17T09:13:34.219" v="92"/>
          <pc:sldLayoutMkLst>
            <pc:docMk/>
            <pc:sldMasterMk cId="3180850551" sldId="2147483705"/>
            <pc:sldLayoutMk cId="1465180009" sldId="2147483695"/>
          </pc:sldLayoutMkLst>
        </pc:sldLayoutChg>
        <pc:sldLayoutChg chg="add del">
          <pc:chgData name="Josu Gutierrez Nebreda" userId="574a6e154cb00d7c" providerId="Windows Live" clId="Web-{457035E5-22A0-4016-94FB-4CD6A75DE901}" dt="2020-05-17T09:13:34.219" v="92"/>
          <pc:sldLayoutMkLst>
            <pc:docMk/>
            <pc:sldMasterMk cId="3180850551" sldId="2147483705"/>
            <pc:sldLayoutMk cId="2172759003" sldId="2147483696"/>
          </pc:sldLayoutMkLst>
        </pc:sldLayoutChg>
        <pc:sldLayoutChg chg="add del">
          <pc:chgData name="Josu Gutierrez Nebreda" userId="574a6e154cb00d7c" providerId="Windows Live" clId="Web-{457035E5-22A0-4016-94FB-4CD6A75DE901}" dt="2020-05-17T09:13:34.219" v="92"/>
          <pc:sldLayoutMkLst>
            <pc:docMk/>
            <pc:sldMasterMk cId="3180850551" sldId="2147483705"/>
            <pc:sldLayoutMk cId="63109023" sldId="2147483697"/>
          </pc:sldLayoutMkLst>
        </pc:sldLayoutChg>
        <pc:sldLayoutChg chg="add del">
          <pc:chgData name="Josu Gutierrez Nebreda" userId="574a6e154cb00d7c" providerId="Windows Live" clId="Web-{457035E5-22A0-4016-94FB-4CD6A75DE901}" dt="2020-05-17T09:13:34.219" v="92"/>
          <pc:sldLayoutMkLst>
            <pc:docMk/>
            <pc:sldMasterMk cId="3180850551" sldId="2147483705"/>
            <pc:sldLayoutMk cId="25480975" sldId="2147483698"/>
          </pc:sldLayoutMkLst>
        </pc:sldLayoutChg>
        <pc:sldLayoutChg chg="add del">
          <pc:chgData name="Josu Gutierrez Nebreda" userId="574a6e154cb00d7c" providerId="Windows Live" clId="Web-{457035E5-22A0-4016-94FB-4CD6A75DE901}" dt="2020-05-17T09:13:34.219" v="92"/>
          <pc:sldLayoutMkLst>
            <pc:docMk/>
            <pc:sldMasterMk cId="3180850551" sldId="2147483705"/>
            <pc:sldLayoutMk cId="3497986411" sldId="2147483699"/>
          </pc:sldLayoutMkLst>
        </pc:sldLayoutChg>
        <pc:sldLayoutChg chg="add del">
          <pc:chgData name="Josu Gutierrez Nebreda" userId="574a6e154cb00d7c" providerId="Windows Live" clId="Web-{457035E5-22A0-4016-94FB-4CD6A75DE901}" dt="2020-05-17T09:13:34.219" v="92"/>
          <pc:sldLayoutMkLst>
            <pc:docMk/>
            <pc:sldMasterMk cId="3180850551" sldId="2147483705"/>
            <pc:sldLayoutMk cId="32805699" sldId="2147483700"/>
          </pc:sldLayoutMkLst>
        </pc:sldLayoutChg>
        <pc:sldLayoutChg chg="add del">
          <pc:chgData name="Josu Gutierrez Nebreda" userId="574a6e154cb00d7c" providerId="Windows Live" clId="Web-{457035E5-22A0-4016-94FB-4CD6A75DE901}" dt="2020-05-17T09:13:34.219" v="92"/>
          <pc:sldLayoutMkLst>
            <pc:docMk/>
            <pc:sldMasterMk cId="3180850551" sldId="2147483705"/>
            <pc:sldLayoutMk cId="1515263364" sldId="2147483701"/>
          </pc:sldLayoutMkLst>
        </pc:sldLayoutChg>
        <pc:sldLayoutChg chg="add del">
          <pc:chgData name="Josu Gutierrez Nebreda" userId="574a6e154cb00d7c" providerId="Windows Live" clId="Web-{457035E5-22A0-4016-94FB-4CD6A75DE901}" dt="2020-05-17T09:13:34.219" v="92"/>
          <pc:sldLayoutMkLst>
            <pc:docMk/>
            <pc:sldMasterMk cId="3180850551" sldId="2147483705"/>
            <pc:sldLayoutMk cId="843514240" sldId="2147483702"/>
          </pc:sldLayoutMkLst>
        </pc:sldLayoutChg>
        <pc:sldLayoutChg chg="add del">
          <pc:chgData name="Josu Gutierrez Nebreda" userId="574a6e154cb00d7c" providerId="Windows Live" clId="Web-{457035E5-22A0-4016-94FB-4CD6A75DE901}" dt="2020-05-17T09:13:34.219" v="92"/>
          <pc:sldLayoutMkLst>
            <pc:docMk/>
            <pc:sldMasterMk cId="3180850551" sldId="2147483705"/>
            <pc:sldLayoutMk cId="1373192938" sldId="2147483703"/>
          </pc:sldLayoutMkLst>
        </pc:sldLayoutChg>
        <pc:sldLayoutChg chg="add del">
          <pc:chgData name="Josu Gutierrez Nebreda" userId="574a6e154cb00d7c" providerId="Windows Live" clId="Web-{457035E5-22A0-4016-94FB-4CD6A75DE901}" dt="2020-05-17T09:13:34.219" v="92"/>
          <pc:sldLayoutMkLst>
            <pc:docMk/>
            <pc:sldMasterMk cId="3180850551" sldId="2147483705"/>
            <pc:sldLayoutMk cId="3899812739" sldId="2147483704"/>
          </pc:sldLayoutMkLst>
        </pc:sldLayoutChg>
      </pc:sldMasterChg>
      <pc:sldMasterChg chg="add addSldLayout">
        <pc:chgData name="Josu Gutierrez Nebreda" userId="574a6e154cb00d7c" providerId="Windows Live" clId="Web-{457035E5-22A0-4016-94FB-4CD6A75DE901}" dt="2020-05-17T09:13:34.219" v="92"/>
        <pc:sldMasterMkLst>
          <pc:docMk/>
          <pc:sldMasterMk cId="3772113082" sldId="2147483755"/>
        </pc:sldMasterMkLst>
        <pc:sldLayoutChg chg="add">
          <pc:chgData name="Josu Gutierrez Nebreda" userId="574a6e154cb00d7c" providerId="Windows Live" clId="Web-{457035E5-22A0-4016-94FB-4CD6A75DE901}" dt="2020-05-17T09:13:34.219" v="92"/>
          <pc:sldLayoutMkLst>
            <pc:docMk/>
            <pc:sldMasterMk cId="3772113082" sldId="2147483755"/>
            <pc:sldLayoutMk cId="3116020749" sldId="2147483744"/>
          </pc:sldLayoutMkLst>
        </pc:sldLayoutChg>
        <pc:sldLayoutChg chg="add">
          <pc:chgData name="Josu Gutierrez Nebreda" userId="574a6e154cb00d7c" providerId="Windows Live" clId="Web-{457035E5-22A0-4016-94FB-4CD6A75DE901}" dt="2020-05-17T09:13:34.219" v="92"/>
          <pc:sldLayoutMkLst>
            <pc:docMk/>
            <pc:sldMasterMk cId="3772113082" sldId="2147483755"/>
            <pc:sldLayoutMk cId="3119869123" sldId="2147483745"/>
          </pc:sldLayoutMkLst>
        </pc:sldLayoutChg>
        <pc:sldLayoutChg chg="add">
          <pc:chgData name="Josu Gutierrez Nebreda" userId="574a6e154cb00d7c" providerId="Windows Live" clId="Web-{457035E5-22A0-4016-94FB-4CD6A75DE901}" dt="2020-05-17T09:13:34.219" v="92"/>
          <pc:sldLayoutMkLst>
            <pc:docMk/>
            <pc:sldMasterMk cId="3772113082" sldId="2147483755"/>
            <pc:sldLayoutMk cId="3176839834" sldId="2147483746"/>
          </pc:sldLayoutMkLst>
        </pc:sldLayoutChg>
        <pc:sldLayoutChg chg="add">
          <pc:chgData name="Josu Gutierrez Nebreda" userId="574a6e154cb00d7c" providerId="Windows Live" clId="Web-{457035E5-22A0-4016-94FB-4CD6A75DE901}" dt="2020-05-17T09:13:34.219" v="92"/>
          <pc:sldLayoutMkLst>
            <pc:docMk/>
            <pc:sldMasterMk cId="3772113082" sldId="2147483755"/>
            <pc:sldLayoutMk cId="351041548" sldId="2147483747"/>
          </pc:sldLayoutMkLst>
        </pc:sldLayoutChg>
        <pc:sldLayoutChg chg="add">
          <pc:chgData name="Josu Gutierrez Nebreda" userId="574a6e154cb00d7c" providerId="Windows Live" clId="Web-{457035E5-22A0-4016-94FB-4CD6A75DE901}" dt="2020-05-17T09:13:34.219" v="92"/>
          <pc:sldLayoutMkLst>
            <pc:docMk/>
            <pc:sldMasterMk cId="3772113082" sldId="2147483755"/>
            <pc:sldLayoutMk cId="4087371626" sldId="2147483748"/>
          </pc:sldLayoutMkLst>
        </pc:sldLayoutChg>
        <pc:sldLayoutChg chg="add">
          <pc:chgData name="Josu Gutierrez Nebreda" userId="574a6e154cb00d7c" providerId="Windows Live" clId="Web-{457035E5-22A0-4016-94FB-4CD6A75DE901}" dt="2020-05-17T09:13:34.219" v="92"/>
          <pc:sldLayoutMkLst>
            <pc:docMk/>
            <pc:sldMasterMk cId="3772113082" sldId="2147483755"/>
            <pc:sldLayoutMk cId="3389773254" sldId="2147483749"/>
          </pc:sldLayoutMkLst>
        </pc:sldLayoutChg>
        <pc:sldLayoutChg chg="add">
          <pc:chgData name="Josu Gutierrez Nebreda" userId="574a6e154cb00d7c" providerId="Windows Live" clId="Web-{457035E5-22A0-4016-94FB-4CD6A75DE901}" dt="2020-05-17T09:13:34.219" v="92"/>
          <pc:sldLayoutMkLst>
            <pc:docMk/>
            <pc:sldMasterMk cId="3772113082" sldId="2147483755"/>
            <pc:sldLayoutMk cId="1496676341" sldId="2147483750"/>
          </pc:sldLayoutMkLst>
        </pc:sldLayoutChg>
        <pc:sldLayoutChg chg="add">
          <pc:chgData name="Josu Gutierrez Nebreda" userId="574a6e154cb00d7c" providerId="Windows Live" clId="Web-{457035E5-22A0-4016-94FB-4CD6A75DE901}" dt="2020-05-17T09:13:34.219" v="92"/>
          <pc:sldLayoutMkLst>
            <pc:docMk/>
            <pc:sldMasterMk cId="3772113082" sldId="2147483755"/>
            <pc:sldLayoutMk cId="1794356958" sldId="2147483751"/>
          </pc:sldLayoutMkLst>
        </pc:sldLayoutChg>
        <pc:sldLayoutChg chg="add">
          <pc:chgData name="Josu Gutierrez Nebreda" userId="574a6e154cb00d7c" providerId="Windows Live" clId="Web-{457035E5-22A0-4016-94FB-4CD6A75DE901}" dt="2020-05-17T09:13:34.219" v="92"/>
          <pc:sldLayoutMkLst>
            <pc:docMk/>
            <pc:sldMasterMk cId="3772113082" sldId="2147483755"/>
            <pc:sldLayoutMk cId="1659801483" sldId="2147483752"/>
          </pc:sldLayoutMkLst>
        </pc:sldLayoutChg>
        <pc:sldLayoutChg chg="add">
          <pc:chgData name="Josu Gutierrez Nebreda" userId="574a6e154cb00d7c" providerId="Windows Live" clId="Web-{457035E5-22A0-4016-94FB-4CD6A75DE901}" dt="2020-05-17T09:13:34.219" v="92"/>
          <pc:sldLayoutMkLst>
            <pc:docMk/>
            <pc:sldMasterMk cId="3772113082" sldId="2147483755"/>
            <pc:sldLayoutMk cId="604487252" sldId="2147483753"/>
          </pc:sldLayoutMkLst>
        </pc:sldLayoutChg>
        <pc:sldLayoutChg chg="add">
          <pc:chgData name="Josu Gutierrez Nebreda" userId="574a6e154cb00d7c" providerId="Windows Live" clId="Web-{457035E5-22A0-4016-94FB-4CD6A75DE901}" dt="2020-05-17T09:13:34.219" v="92"/>
          <pc:sldLayoutMkLst>
            <pc:docMk/>
            <pc:sldMasterMk cId="3772113082" sldId="2147483755"/>
            <pc:sldLayoutMk cId="1498007088" sldId="214748375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94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8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7234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0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4804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09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86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79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353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704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9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619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380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735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67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847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288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544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012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23125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640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3943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854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616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261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7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0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9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6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8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71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6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68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  <p:sldLayoutId id="21474838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2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CCBC6713-46CA-47F5-B826-6D2B48A51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0" y="277840"/>
            <a:ext cx="9208406" cy="449629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1DCFCB4-87D6-4EBC-BA85-035335A6D72E}"/>
              </a:ext>
            </a:extLst>
          </p:cNvPr>
          <p:cNvSpPr txBox="1"/>
          <p:nvPr/>
        </p:nvSpPr>
        <p:spPr>
          <a:xfrm>
            <a:off x="5671468" y="4774132"/>
            <a:ext cx="34248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3600" b="1" dirty="0">
                <a:solidFill>
                  <a:srgbClr val="FF9F0F"/>
                </a:solidFill>
              </a:rPr>
              <a:t>Ibai Irastorza</a:t>
            </a:r>
          </a:p>
          <a:p>
            <a:pPr algn="r"/>
            <a:r>
              <a:rPr lang="es-ES" sz="3600" b="1" dirty="0">
                <a:solidFill>
                  <a:srgbClr val="FF9F0F"/>
                </a:solidFill>
              </a:rPr>
              <a:t>Josu Gutiérrez</a:t>
            </a:r>
          </a:p>
        </p:txBody>
      </p:sp>
    </p:spTree>
    <p:extLst>
      <p:ext uri="{BB962C8B-B14F-4D97-AF65-F5344CB8AC3E}">
        <p14:creationId xmlns:p14="http://schemas.microsoft.com/office/powerpoint/2010/main" val="3952288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7241E-D296-40AE-BD66-BAD22C9F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FF9F0F"/>
                </a:solidFill>
              </a:rPr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0FEE94-0DA6-49B1-B46B-1AF68A0FA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06" y="1930400"/>
            <a:ext cx="8389664" cy="35909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800" dirty="0">
                <a:solidFill>
                  <a:schemeClr val="bg1">
                    <a:lumMod val="85000"/>
                  </a:schemeClr>
                </a:solidFill>
              </a:rPr>
              <a:t>Se trata de un </a:t>
            </a:r>
            <a:r>
              <a:rPr lang="es-ES" sz="2800" dirty="0">
                <a:solidFill>
                  <a:srgbClr val="C00000"/>
                </a:solidFill>
              </a:rPr>
              <a:t>juego</a:t>
            </a:r>
            <a:r>
              <a:rPr lang="es-ES" sz="2800" dirty="0">
                <a:solidFill>
                  <a:schemeClr val="bg1">
                    <a:lumMod val="85000"/>
                  </a:schemeClr>
                </a:solidFill>
              </a:rPr>
              <a:t> basado en intentar </a:t>
            </a:r>
            <a:r>
              <a:rPr lang="es-ES" sz="2800" dirty="0">
                <a:solidFill>
                  <a:srgbClr val="C00000"/>
                </a:solidFill>
              </a:rPr>
              <a:t>adivinar</a:t>
            </a:r>
            <a:r>
              <a:rPr lang="es-ES" sz="2800" dirty="0">
                <a:solidFill>
                  <a:schemeClr val="bg1">
                    <a:lumMod val="85000"/>
                  </a:schemeClr>
                </a:solidFill>
              </a:rPr>
              <a:t> el nombre de las canciones que se están reproduciendo. Pudiendo elegir la temática de la música.</a:t>
            </a:r>
            <a:br>
              <a:rPr lang="es-ES" sz="2800" dirty="0">
                <a:solidFill>
                  <a:schemeClr val="bg1">
                    <a:lumMod val="85000"/>
                  </a:schemeClr>
                </a:solidFill>
              </a:rPr>
            </a:br>
            <a:br>
              <a:rPr lang="es-ES" sz="28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s-ES" sz="2800" dirty="0">
                <a:solidFill>
                  <a:schemeClr val="bg1">
                    <a:lumMod val="85000"/>
                  </a:schemeClr>
                </a:solidFill>
              </a:rPr>
              <a:t>Con el fin de conseguir una buena </a:t>
            </a:r>
            <a:r>
              <a:rPr lang="es-ES" sz="2800" dirty="0">
                <a:solidFill>
                  <a:srgbClr val="C00000"/>
                </a:solidFill>
              </a:rPr>
              <a:t>puntuación</a:t>
            </a:r>
            <a:r>
              <a:rPr lang="es-ES" sz="2800" dirty="0">
                <a:solidFill>
                  <a:schemeClr val="bg1">
                    <a:lumMod val="85000"/>
                  </a:schemeClr>
                </a:solidFill>
              </a:rPr>
              <a:t> y aparecer en el muro de la fama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0995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003C0-0C20-47CB-8164-99D326E80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7918026" cy="1036321"/>
          </a:xfrm>
        </p:spPr>
        <p:txBody>
          <a:bodyPr/>
          <a:lstStyle/>
          <a:p>
            <a:r>
              <a:rPr lang="es-ES" dirty="0">
                <a:solidFill>
                  <a:srgbClr val="FF9F0F"/>
                </a:solidFill>
              </a:rPr>
              <a:t>FUNCIONALIDADES Y NOVEDADES</a:t>
            </a:r>
            <a:endParaRPr lang="es-ES" cap="all" dirty="0">
              <a:solidFill>
                <a:srgbClr val="FF9F0F"/>
              </a:solidFill>
            </a:endParaRPr>
          </a:p>
        </p:txBody>
      </p:sp>
      <p:pic>
        <p:nvPicPr>
          <p:cNvPr id="6148" name="Picture 4" descr="MongoDB. Qué es, cómo funciona y cuándo podemos usarlo (o no)">
            <a:extLst>
              <a:ext uri="{FF2B5EF4-FFF2-40B4-BE49-F238E27FC236}">
                <a16:creationId xmlns:a16="http://schemas.microsoft.com/office/drawing/2014/main" id="{BBF4BEA1-B8E3-4348-B549-11E7C661BB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9" t="21278" r="22225" b="20699"/>
          <a:stretch/>
        </p:blipFill>
        <p:spPr bwMode="auto">
          <a:xfrm>
            <a:off x="4211452" y="2011808"/>
            <a:ext cx="3095585" cy="143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Ranking - Free seo and web icons">
            <a:extLst>
              <a:ext uri="{FF2B5EF4-FFF2-40B4-BE49-F238E27FC236}">
                <a16:creationId xmlns:a16="http://schemas.microsoft.com/office/drawing/2014/main" id="{5CAE8E03-2049-41EE-9AE5-ABFC48D78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11" y="164592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Firebase">
            <a:extLst>
              <a:ext uri="{FF2B5EF4-FFF2-40B4-BE49-F238E27FC236}">
                <a16:creationId xmlns:a16="http://schemas.microsoft.com/office/drawing/2014/main" id="{A8EDAA43-55A9-4F8B-811A-77AA60E7F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402" y="4431631"/>
            <a:ext cx="3580598" cy="179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17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370BB-98A6-4A3D-BAD6-2714C951F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9F0F"/>
                </a:solidFill>
              </a:rPr>
              <a:t>SDK y API de Spotify</a:t>
            </a:r>
          </a:p>
        </p:txBody>
      </p:sp>
      <p:pic>
        <p:nvPicPr>
          <p:cNvPr id="3074" name="Picture 2" descr="Branding Guidelines | Spotify for Developers">
            <a:extLst>
              <a:ext uri="{FF2B5EF4-FFF2-40B4-BE49-F238E27FC236}">
                <a16:creationId xmlns:a16="http://schemas.microsoft.com/office/drawing/2014/main" id="{DF7B9932-9816-430B-919F-20A1F1675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71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965" y="2527166"/>
            <a:ext cx="4179541" cy="2194259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2"/>
            </a:glow>
            <a:outerShdw blurRad="50800" dist="38100" dir="2700000" algn="tl" rotWithShape="0">
              <a:srgbClr val="12A138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>
            <a:bevelT prst="angle"/>
            <a:bevelB w="139700" h="139700" prst="divot"/>
          </a:sp3d>
        </p:spPr>
      </p:pic>
      <p:pic>
        <p:nvPicPr>
          <p:cNvPr id="3076" name="Picture 4" descr="Spotify App Remote SDK (Android) | android-sdk">
            <a:extLst>
              <a:ext uri="{FF2B5EF4-FFF2-40B4-BE49-F238E27FC236}">
                <a16:creationId xmlns:a16="http://schemas.microsoft.com/office/drawing/2014/main" id="{8CDEB7D2-7E38-41CD-954F-26BA733B1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538" y="2527166"/>
            <a:ext cx="3810000" cy="2247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602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7CF62-510C-4CA1-8783-EE1CBF68A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9F0F"/>
                </a:solidFill>
              </a:rPr>
              <a:t>Diseño</a:t>
            </a:r>
          </a:p>
        </p:txBody>
      </p:sp>
      <p:pic>
        <p:nvPicPr>
          <p:cNvPr id="5" name="Marcador de contenido 4" descr="Imagen que contiene reloj&#10;&#10;Descripción generada automáticamente">
            <a:extLst>
              <a:ext uri="{FF2B5EF4-FFF2-40B4-BE49-F238E27FC236}">
                <a16:creationId xmlns:a16="http://schemas.microsoft.com/office/drawing/2014/main" id="{1487E1B7-572E-4245-A4BC-2B0F336E6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42" y="1930400"/>
            <a:ext cx="1560579" cy="1560579"/>
          </a:xfrm>
        </p:spPr>
      </p:pic>
      <p:pic>
        <p:nvPicPr>
          <p:cNvPr id="7" name="Imagen 6" descr="Imagen que contiene reloj&#10;&#10;Descripción generada automáticamente">
            <a:extLst>
              <a:ext uri="{FF2B5EF4-FFF2-40B4-BE49-F238E27FC236}">
                <a16:creationId xmlns:a16="http://schemas.microsoft.com/office/drawing/2014/main" id="{C9D5DC1A-73D2-407F-9096-F02BA06AC45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9897" r="-391" b="8245"/>
          <a:stretch/>
        </p:blipFill>
        <p:spPr>
          <a:xfrm>
            <a:off x="6096000" y="1253690"/>
            <a:ext cx="3138241" cy="4350619"/>
          </a:xfrm>
          <a:prstGeom prst="rect">
            <a:avLst/>
          </a:prstGeom>
          <a:effectLst/>
        </p:spPr>
      </p:pic>
      <p:pic>
        <p:nvPicPr>
          <p:cNvPr id="9" name="Imagen 8" descr="Imagen que contiene medidor, reloj, negro, computadora&#10;&#10;Descripción generada automáticamente">
            <a:extLst>
              <a:ext uri="{FF2B5EF4-FFF2-40B4-BE49-F238E27FC236}">
                <a16:creationId xmlns:a16="http://schemas.microsoft.com/office/drawing/2014/main" id="{9748C054-989B-4AB4-99BD-3A99DF1805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393" y="484472"/>
            <a:ext cx="2764350" cy="5361709"/>
          </a:xfrm>
          <a:prstGeom prst="rect">
            <a:avLst/>
          </a:prstGeom>
          <a:effectLst/>
        </p:spPr>
      </p:pic>
      <p:sp>
        <p:nvSpPr>
          <p:cNvPr id="12" name="AutoShape 4" descr="C:\Users\ibair\Desktop\SpotyRun\Google Play\Main.webp">
            <a:extLst>
              <a:ext uri="{FF2B5EF4-FFF2-40B4-BE49-F238E27FC236}">
                <a16:creationId xmlns:a16="http://schemas.microsoft.com/office/drawing/2014/main" id="{BCE92FE8-FFAE-4F67-9151-6AC320919C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CF89554-7378-4F97-A44A-753B2437D1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038" y="3992982"/>
            <a:ext cx="2539186" cy="93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17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FCDDA-2B39-4D4B-9E94-D727DE176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9F0F"/>
                </a:solidFill>
              </a:rPr>
              <a:t>Lottie</a:t>
            </a:r>
            <a:endParaRPr lang="es-ES" dirty="0">
              <a:solidFill>
                <a:srgbClr val="FF9F0F"/>
              </a:solidFill>
            </a:endParaRPr>
          </a:p>
        </p:txBody>
      </p:sp>
      <p:pic>
        <p:nvPicPr>
          <p:cNvPr id="4098" name="Picture 2" descr="AirBnB.Design – Using Lottie [Xamarin.Forms] – Vicente G. Guzmán Lucio">
            <a:extLst>
              <a:ext uri="{FF2B5EF4-FFF2-40B4-BE49-F238E27FC236}">
                <a16:creationId xmlns:a16="http://schemas.microsoft.com/office/drawing/2014/main" id="{81DAC719-EDE9-4B9E-ACDD-56AD922983E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059" y="1698057"/>
            <a:ext cx="71628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116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1E1F8-863F-49E1-8619-600C714B8FF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es-ES" dirty="0">
                <a:solidFill>
                  <a:srgbClr val="FF9F0F"/>
                </a:solidFill>
              </a:rPr>
              <a:t>Lanzamiento</a:t>
            </a:r>
          </a:p>
        </p:txBody>
      </p:sp>
      <p:pic>
        <p:nvPicPr>
          <p:cNvPr id="5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7BFA9EA2-E964-41B0-A6D6-CB2313E3F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3"/>
          <a:stretch/>
        </p:blipFill>
        <p:spPr>
          <a:xfrm>
            <a:off x="5196502" y="842904"/>
            <a:ext cx="2814011" cy="5172191"/>
          </a:xfrm>
        </p:spPr>
      </p:pic>
      <p:sp>
        <p:nvSpPr>
          <p:cNvPr id="6" name="AutoShape 2" descr="Google play Vector Logo - Download Free SVG Icon | Worldvectorlogo">
            <a:extLst>
              <a:ext uri="{FF2B5EF4-FFF2-40B4-BE49-F238E27FC236}">
                <a16:creationId xmlns:a16="http://schemas.microsoft.com/office/drawing/2014/main" id="{A19A1F61-4E7A-4D8D-A0A4-44FB456173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AutoShape 4" descr="Google play Vector Logo - Download Free SVG Icon | Worldvectorlogo">
            <a:extLst>
              <a:ext uri="{FF2B5EF4-FFF2-40B4-BE49-F238E27FC236}">
                <a16:creationId xmlns:a16="http://schemas.microsoft.com/office/drawing/2014/main" id="{260D30D2-0283-4878-9022-434B801351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3AE680A6-0CAB-483C-A443-4BAE31CC33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-1035517" y="1930400"/>
            <a:ext cx="7055316" cy="171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29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92FC1-E1CE-4990-8477-3C129AD27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9F0F"/>
                </a:solidFill>
              </a:rPr>
              <a:t>Monitorización de la estabilidad en producción</a:t>
            </a:r>
          </a:p>
        </p:txBody>
      </p:sp>
      <p:pic>
        <p:nvPicPr>
          <p:cNvPr id="5122" name="Picture 2" descr="Effective logging in Production with Firebase Crashlytics">
            <a:extLst>
              <a:ext uri="{FF2B5EF4-FFF2-40B4-BE49-F238E27FC236}">
                <a16:creationId xmlns:a16="http://schemas.microsoft.com/office/drawing/2014/main" id="{C61A8CA8-71D8-427A-BDD1-9477C4070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932" y="2565070"/>
            <a:ext cx="6839188" cy="310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331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035DA-B01E-48E8-BCA3-60C1913B8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9F0F"/>
                </a:solidFill>
              </a:rPr>
              <a:t>FUTURO DE LA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11592D-C893-440C-9C74-2CFBBA922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Lanzamiento a producción</a:t>
            </a:r>
          </a:p>
          <a:p>
            <a:r>
              <a:rPr lang="es-ES" dirty="0">
                <a:solidFill>
                  <a:schemeClr val="bg1"/>
                </a:solidFill>
              </a:rPr>
              <a:t>Mejorar algoritmo de validación del título</a:t>
            </a:r>
          </a:p>
          <a:p>
            <a:r>
              <a:rPr lang="es-ES" dirty="0">
                <a:solidFill>
                  <a:schemeClr val="bg1"/>
                </a:solidFill>
              </a:rPr>
              <a:t>Lograr la estabilidad</a:t>
            </a:r>
          </a:p>
          <a:p>
            <a:r>
              <a:rPr lang="es-ES" dirty="0">
                <a:solidFill>
                  <a:schemeClr val="bg1"/>
                </a:solidFill>
              </a:rPr>
              <a:t>Mejorar la experiencia de usuario</a:t>
            </a:r>
          </a:p>
          <a:p>
            <a:r>
              <a:rPr lang="es-ES" dirty="0">
                <a:solidFill>
                  <a:schemeClr val="bg1"/>
                </a:solidFill>
              </a:rPr>
              <a:t>Funcionalidades nuevas: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Sistema de pistas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Comunidad</a:t>
            </a:r>
          </a:p>
        </p:txBody>
      </p:sp>
    </p:spTree>
    <p:extLst>
      <p:ext uri="{BB962C8B-B14F-4D97-AF65-F5344CB8AC3E}">
        <p14:creationId xmlns:p14="http://schemas.microsoft.com/office/powerpoint/2010/main" val="24024924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332</TotalTime>
  <Words>77</Words>
  <Application>Microsoft Office PowerPoint</Application>
  <PresentationFormat>Panorámica</PresentationFormat>
  <Paragraphs>18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 3</vt:lpstr>
      <vt:lpstr>Faceta</vt:lpstr>
      <vt:lpstr>1_Faceta</vt:lpstr>
      <vt:lpstr>Presentación de PowerPoint</vt:lpstr>
      <vt:lpstr>INTRODUCCIÓN</vt:lpstr>
      <vt:lpstr>FUNCIONALIDADES Y NOVEDADES</vt:lpstr>
      <vt:lpstr>SDK y API de Spotify</vt:lpstr>
      <vt:lpstr>Diseño</vt:lpstr>
      <vt:lpstr>Lottie</vt:lpstr>
      <vt:lpstr>Lanzamiento</vt:lpstr>
      <vt:lpstr>Monitorización de la estabilidad en producción</vt:lpstr>
      <vt:lpstr>FUTURO DE LA APLICACIÓN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Ibai Irastorza</cp:lastModifiedBy>
  <cp:revision>119</cp:revision>
  <dcterms:created xsi:type="dcterms:W3CDTF">2020-05-17T09:10:41Z</dcterms:created>
  <dcterms:modified xsi:type="dcterms:W3CDTF">2020-05-21T13:24:27Z</dcterms:modified>
</cp:coreProperties>
</file>