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81" r:id="rId3"/>
    <p:sldId id="259" r:id="rId4"/>
    <p:sldId id="278" r:id="rId5"/>
    <p:sldId id="263" r:id="rId6"/>
    <p:sldId id="270" r:id="rId7"/>
    <p:sldId id="286" r:id="rId8"/>
    <p:sldId id="262" r:id="rId9"/>
    <p:sldId id="279" r:id="rId10"/>
    <p:sldId id="287" r:id="rId11"/>
    <p:sldId id="269" r:id="rId12"/>
  </p:sldIdLst>
  <p:sldSz cx="9144000" cy="5143500" type="screen16x9"/>
  <p:notesSz cx="6858000" cy="9144000"/>
  <p:embeddedFontLst>
    <p:embeddedFont>
      <p:font typeface="Roboto Mono" panose="020B0604020202020204" charset="0"/>
      <p:regular r:id="rId14"/>
      <p:bold r:id="rId15"/>
      <p:italic r:id="rId16"/>
      <p:bold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  <p:embeddedFont>
      <p:font typeface="Source Code Pro SemiBold" panose="020B06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AC0AE-D1DA-450F-BEA9-0C517E5F038E}" v="19" dt="2022-03-24T00:25:34.711"/>
  </p1510:revLst>
</p1510:revInfo>
</file>

<file path=ppt/tableStyles.xml><?xml version="1.0" encoding="utf-8"?>
<a:tblStyleLst xmlns:a="http://schemas.openxmlformats.org/drawingml/2006/main" def="{97E67F85-5F9F-48E9-B4F6-9F22C488F3F3}">
  <a:tblStyle styleId="{97E67F85-5F9F-48E9-B4F6-9F22C488F3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>
        <p:scale>
          <a:sx n="132" d="100"/>
          <a:sy n="132" d="100"/>
        </p:scale>
        <p:origin x="-496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10618ec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10618ec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10fbf07a61d_0_46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10fbf07a61d_0_46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10fbf07a61d_0_43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10fbf07a61d_0_43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10fbf07a61d_0_45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10fbf07a61d_0_45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10fbf07a61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10fbf07a61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0fbf07a61d_0_45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0fbf07a61d_0_45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0fbf07a61d_0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0fbf07a61d_0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10fbf07a61d_0_43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10fbf07a61d_0_43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Google Shape;4661;g10fbf07a61d_0_46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2" name="Google Shape;4662;g10fbf07a61d_0_46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11046f72cde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11046f72cde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0fbf07a61d_0_45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0fbf07a61d_0_45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84091" y="156316"/>
            <a:ext cx="671833" cy="565501"/>
            <a:chOff x="1743325" y="1842325"/>
            <a:chExt cx="908250" cy="764500"/>
          </a:xfrm>
        </p:grpSpPr>
        <p:sp>
          <p:nvSpPr>
            <p:cNvPr id="11" name="Google Shape;11;p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241341" y="156316"/>
            <a:ext cx="671833" cy="565501"/>
            <a:chOff x="1743325" y="1842325"/>
            <a:chExt cx="908250" cy="764500"/>
          </a:xfrm>
        </p:grpSpPr>
        <p:sp>
          <p:nvSpPr>
            <p:cNvPr id="16" name="Google Shape;16;p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 rot="-360">
            <a:off x="4881675" y="3290497"/>
            <a:ext cx="2865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162050" y="1736388"/>
            <a:ext cx="4755900" cy="21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 idx="2"/>
          </p:nvPr>
        </p:nvSpPr>
        <p:spPr>
          <a:xfrm>
            <a:off x="1162050" y="1264988"/>
            <a:ext cx="4846200" cy="375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600">
                <a:solidFill>
                  <a:srgbClr val="19191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bg>
      <p:bgPr>
        <a:solidFill>
          <a:schemeClr val="accent1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6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26"/>
          <p:cNvGrpSpPr/>
          <p:nvPr/>
        </p:nvGrpSpPr>
        <p:grpSpPr>
          <a:xfrm>
            <a:off x="693499" y="406664"/>
            <a:ext cx="7976318" cy="4041471"/>
            <a:chOff x="719999" y="573225"/>
            <a:chExt cx="7938215" cy="4041471"/>
          </a:xfrm>
        </p:grpSpPr>
        <p:grpSp>
          <p:nvGrpSpPr>
            <p:cNvPr id="1005" name="Google Shape;1005;p26"/>
            <p:cNvGrpSpPr/>
            <p:nvPr/>
          </p:nvGrpSpPr>
          <p:grpSpPr>
            <a:xfrm>
              <a:off x="719999" y="573225"/>
              <a:ext cx="7938215" cy="4041471"/>
              <a:chOff x="720000" y="573225"/>
              <a:chExt cx="7704013" cy="4041471"/>
            </a:xfrm>
          </p:grpSpPr>
          <p:sp>
            <p:nvSpPr>
              <p:cNvPr id="1006" name="Google Shape;1006;p26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07" name="Google Shape;1007;p26"/>
              <p:cNvSpPr/>
              <p:nvPr/>
            </p:nvSpPr>
            <p:spPr>
              <a:xfrm>
                <a:off x="723913" y="904896"/>
                <a:ext cx="7700100" cy="370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08" name="Google Shape;1008;p26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009" name="Google Shape;1009;p2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0" name="Google Shape;1010;p2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1" name="Google Shape;1011;p2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2" name="Google Shape;1012;p2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5" name="Google Shape;1015;p2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6" name="Google Shape;1016;p2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7" name="Google Shape;1017;p2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8" name="Google Shape;1018;p2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9" name="Google Shape;1019;p2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20" name="Google Shape;1020;p2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21" name="Google Shape;1021;p2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22" name="Google Shape;1022;p26"/>
            <p:cNvSpPr/>
            <p:nvPr/>
          </p:nvSpPr>
          <p:spPr>
            <a:xfrm>
              <a:off x="8438199" y="904896"/>
              <a:ext cx="219900" cy="3709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24" name="Google Shape;1024;p26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025" name="Google Shape;1025;p26"/>
          <p:cNvGrpSpPr/>
          <p:nvPr/>
        </p:nvGrpSpPr>
        <p:grpSpPr>
          <a:xfrm>
            <a:off x="8175150" y="3110225"/>
            <a:ext cx="612000" cy="809475"/>
            <a:chOff x="1624275" y="796950"/>
            <a:chExt cx="612000" cy="809475"/>
          </a:xfrm>
        </p:grpSpPr>
        <p:sp>
          <p:nvSpPr>
            <p:cNvPr id="1026" name="Google Shape;1026;p26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6"/>
          <p:cNvGrpSpPr/>
          <p:nvPr/>
        </p:nvGrpSpPr>
        <p:grpSpPr>
          <a:xfrm>
            <a:off x="329474" y="1406775"/>
            <a:ext cx="7938209" cy="3484350"/>
            <a:chOff x="719999" y="573225"/>
            <a:chExt cx="7938209" cy="3484350"/>
          </a:xfrm>
        </p:grpSpPr>
        <p:grpSp>
          <p:nvGrpSpPr>
            <p:cNvPr id="1034" name="Google Shape;1034;p26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1035" name="Google Shape;1035;p26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7" name="Google Shape;1037;p26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038" name="Google Shape;1038;p2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1" name="Google Shape;1051;p26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chemeClr val="accent4"/>
        </a:solidFill>
        <a:effectLst/>
      </p:bgPr>
    </p:bg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8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28"/>
          <p:cNvGrpSpPr/>
          <p:nvPr/>
        </p:nvGrpSpPr>
        <p:grpSpPr>
          <a:xfrm>
            <a:off x="337816" y="2025016"/>
            <a:ext cx="671833" cy="565501"/>
            <a:chOff x="1743325" y="1842325"/>
            <a:chExt cx="908250" cy="764500"/>
          </a:xfrm>
        </p:grpSpPr>
        <p:sp>
          <p:nvSpPr>
            <p:cNvPr id="1114" name="Google Shape;1114;p28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28"/>
          <p:cNvGrpSpPr/>
          <p:nvPr/>
        </p:nvGrpSpPr>
        <p:grpSpPr>
          <a:xfrm>
            <a:off x="8193000" y="468900"/>
            <a:ext cx="612000" cy="809475"/>
            <a:chOff x="1624275" y="796950"/>
            <a:chExt cx="612000" cy="809475"/>
          </a:xfrm>
        </p:grpSpPr>
        <p:sp>
          <p:nvSpPr>
            <p:cNvPr id="1119" name="Google Shape;1119;p28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28"/>
          <p:cNvGrpSpPr/>
          <p:nvPr/>
        </p:nvGrpSpPr>
        <p:grpSpPr>
          <a:xfrm>
            <a:off x="337816" y="1278366"/>
            <a:ext cx="671833" cy="565501"/>
            <a:chOff x="1743325" y="1842325"/>
            <a:chExt cx="908250" cy="764500"/>
          </a:xfrm>
        </p:grpSpPr>
        <p:sp>
          <p:nvSpPr>
            <p:cNvPr id="1127" name="Google Shape;1127;p28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8"/>
          <p:cNvGrpSpPr/>
          <p:nvPr/>
        </p:nvGrpSpPr>
        <p:grpSpPr>
          <a:xfrm>
            <a:off x="719999" y="701925"/>
            <a:ext cx="7938209" cy="3815850"/>
            <a:chOff x="719999" y="573225"/>
            <a:chExt cx="7938209" cy="3815850"/>
          </a:xfrm>
        </p:grpSpPr>
        <p:grpSp>
          <p:nvGrpSpPr>
            <p:cNvPr id="1132" name="Google Shape;1132;p28"/>
            <p:cNvGrpSpPr/>
            <p:nvPr/>
          </p:nvGrpSpPr>
          <p:grpSpPr>
            <a:xfrm>
              <a:off x="719999" y="573225"/>
              <a:ext cx="7938209" cy="3815850"/>
              <a:chOff x="720000" y="573225"/>
              <a:chExt cx="7704007" cy="3815850"/>
            </a:xfrm>
          </p:grpSpPr>
          <p:sp>
            <p:nvSpPr>
              <p:cNvPr id="1133" name="Google Shape;1133;p28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723907" y="904875"/>
                <a:ext cx="7700100" cy="348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5" name="Google Shape;1135;p28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136" name="Google Shape;1136;p2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9" name="Google Shape;1149;p28"/>
            <p:cNvSpPr/>
            <p:nvPr/>
          </p:nvSpPr>
          <p:spPr>
            <a:xfrm>
              <a:off x="8438209" y="904875"/>
              <a:ext cx="219900" cy="3484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28"/>
          <p:cNvSpPr/>
          <p:nvPr/>
        </p:nvSpPr>
        <p:spPr>
          <a:xfrm>
            <a:off x="4831065" y="2214590"/>
            <a:ext cx="995400" cy="9954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2" name="Google Shape;1152;p28"/>
          <p:cNvGrpSpPr/>
          <p:nvPr/>
        </p:nvGrpSpPr>
        <p:grpSpPr>
          <a:xfrm>
            <a:off x="5057787" y="2637363"/>
            <a:ext cx="3457513" cy="2070461"/>
            <a:chOff x="4038612" y="1543850"/>
            <a:chExt cx="3457513" cy="2070461"/>
          </a:xfrm>
        </p:grpSpPr>
        <p:sp>
          <p:nvSpPr>
            <p:cNvPr id="1153" name="Google Shape;1153;p28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4041025" y="1875511"/>
              <a:ext cx="3455100" cy="173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5" name="Google Shape;1155;p28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156" name="Google Shape;1156;p2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9" name="Google Shape;1169;p28"/>
          <p:cNvSpPr txBox="1">
            <a:spLocks noGrp="1"/>
          </p:cNvSpPr>
          <p:nvPr>
            <p:ph type="title"/>
          </p:nvPr>
        </p:nvSpPr>
        <p:spPr>
          <a:xfrm>
            <a:off x="1009650" y="1278375"/>
            <a:ext cx="3581100" cy="19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0" name="Google Shape;1170;p28"/>
          <p:cNvSpPr txBox="1">
            <a:spLocks noGrp="1"/>
          </p:cNvSpPr>
          <p:nvPr>
            <p:ph type="title" idx="2" hasCustomPrompt="1"/>
          </p:nvPr>
        </p:nvSpPr>
        <p:spPr>
          <a:xfrm>
            <a:off x="6978275" y="3416425"/>
            <a:ext cx="1175100" cy="9351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1" name="Google Shape;1171;p28"/>
          <p:cNvSpPr txBox="1">
            <a:spLocks noGrp="1"/>
          </p:cNvSpPr>
          <p:nvPr>
            <p:ph type="subTitle" idx="1"/>
          </p:nvPr>
        </p:nvSpPr>
        <p:spPr>
          <a:xfrm rot="366">
            <a:off x="1117925" y="3478000"/>
            <a:ext cx="28194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1"/>
        </a:solidFill>
        <a:effectLst/>
      </p:bgPr>
    </p:bg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3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33"/>
          <p:cNvGrpSpPr/>
          <p:nvPr/>
        </p:nvGrpSpPr>
        <p:grpSpPr>
          <a:xfrm>
            <a:off x="384091" y="156316"/>
            <a:ext cx="671833" cy="565501"/>
            <a:chOff x="1743325" y="1842325"/>
            <a:chExt cx="908250" cy="764500"/>
          </a:xfrm>
        </p:grpSpPr>
        <p:sp>
          <p:nvSpPr>
            <p:cNvPr id="1376" name="Google Shape;1376;p3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3"/>
          <p:cNvGrpSpPr/>
          <p:nvPr/>
        </p:nvGrpSpPr>
        <p:grpSpPr>
          <a:xfrm>
            <a:off x="1241341" y="156316"/>
            <a:ext cx="671833" cy="565501"/>
            <a:chOff x="1743325" y="1842325"/>
            <a:chExt cx="908250" cy="764500"/>
          </a:xfrm>
        </p:grpSpPr>
        <p:sp>
          <p:nvSpPr>
            <p:cNvPr id="1381" name="Google Shape;1381;p3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33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1386" name="Google Shape;1386;p33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1387" name="Google Shape;1387;p33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89" name="Google Shape;1389;p33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390" name="Google Shape;1390;p3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03" name="Google Shape;1403;p33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05" name="Google Shape;1405;p33"/>
          <p:cNvGrpSpPr/>
          <p:nvPr/>
        </p:nvGrpSpPr>
        <p:grpSpPr>
          <a:xfrm>
            <a:off x="927325" y="4278088"/>
            <a:ext cx="612000" cy="809475"/>
            <a:chOff x="1624275" y="796950"/>
            <a:chExt cx="612000" cy="809475"/>
          </a:xfrm>
        </p:grpSpPr>
        <p:sp>
          <p:nvSpPr>
            <p:cNvPr id="1406" name="Google Shape;1406;p3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33"/>
          <p:cNvGrpSpPr/>
          <p:nvPr/>
        </p:nvGrpSpPr>
        <p:grpSpPr>
          <a:xfrm>
            <a:off x="1665657" y="4551389"/>
            <a:ext cx="2006046" cy="375307"/>
            <a:chOff x="3667675" y="3227975"/>
            <a:chExt cx="1117450" cy="209050"/>
          </a:xfrm>
        </p:grpSpPr>
        <p:sp>
          <p:nvSpPr>
            <p:cNvPr id="1414" name="Google Shape;1414;p3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33"/>
          <p:cNvSpPr/>
          <p:nvPr/>
        </p:nvSpPr>
        <p:spPr>
          <a:xfrm rot="516939">
            <a:off x="8823276" y="6947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33"/>
          <p:cNvSpPr/>
          <p:nvPr/>
        </p:nvSpPr>
        <p:spPr>
          <a:xfrm>
            <a:off x="203725" y="217040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3"/>
          <p:cNvSpPr/>
          <p:nvPr/>
        </p:nvSpPr>
        <p:spPr>
          <a:xfrm rot="1069685">
            <a:off x="7108916" y="46035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3"/>
          <p:cNvSpPr/>
          <p:nvPr/>
        </p:nvSpPr>
        <p:spPr>
          <a:xfrm rot="-899833">
            <a:off x="8808522" y="19624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3"/>
          <p:cNvSpPr/>
          <p:nvPr/>
        </p:nvSpPr>
        <p:spPr>
          <a:xfrm>
            <a:off x="563738" y="264928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3"/>
          <p:cNvSpPr/>
          <p:nvPr/>
        </p:nvSpPr>
        <p:spPr>
          <a:xfrm rot="991083">
            <a:off x="7626395" y="2846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33"/>
          <p:cNvGrpSpPr/>
          <p:nvPr/>
        </p:nvGrpSpPr>
        <p:grpSpPr>
          <a:xfrm>
            <a:off x="6837909" y="1755867"/>
            <a:ext cx="968838" cy="1042108"/>
            <a:chOff x="6837909" y="1755867"/>
            <a:chExt cx="968838" cy="1042108"/>
          </a:xfrm>
        </p:grpSpPr>
        <p:sp>
          <p:nvSpPr>
            <p:cNvPr id="1429" name="Google Shape;1429;p33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0" name="Google Shape;1430;p33"/>
            <p:cNvGrpSpPr/>
            <p:nvPr/>
          </p:nvGrpSpPr>
          <p:grpSpPr>
            <a:xfrm>
              <a:off x="6837909" y="1755867"/>
              <a:ext cx="968838" cy="1042108"/>
              <a:chOff x="6837909" y="1755867"/>
              <a:chExt cx="968838" cy="1042108"/>
            </a:xfrm>
          </p:grpSpPr>
          <p:grpSp>
            <p:nvGrpSpPr>
              <p:cNvPr id="1431" name="Google Shape;1431;p33"/>
              <p:cNvGrpSpPr/>
              <p:nvPr/>
            </p:nvGrpSpPr>
            <p:grpSpPr>
              <a:xfrm>
                <a:off x="6837909" y="2333090"/>
                <a:ext cx="161339" cy="161294"/>
                <a:chOff x="1778950" y="813300"/>
                <a:chExt cx="89350" cy="89325"/>
              </a:xfrm>
            </p:grpSpPr>
            <p:sp>
              <p:nvSpPr>
                <p:cNvPr id="1432" name="Google Shape;1432;p33"/>
                <p:cNvSpPr/>
                <p:nvPr/>
              </p:nvSpPr>
              <p:spPr>
                <a:xfrm>
                  <a:off x="1783950" y="818275"/>
                  <a:ext cx="79375" cy="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8" extrusionOk="0">
                      <a:moveTo>
                        <a:pt x="1587" y="1"/>
                      </a:moveTo>
                      <a:cubicBezTo>
                        <a:pt x="711" y="1"/>
                        <a:pt x="1" y="711"/>
                        <a:pt x="1" y="1587"/>
                      </a:cubicBezTo>
                      <a:lnTo>
                        <a:pt x="3175" y="1587"/>
                      </a:lnTo>
                      <a:cubicBezTo>
                        <a:pt x="3175" y="711"/>
                        <a:pt x="2464" y="1"/>
                        <a:pt x="15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33"/>
                <p:cNvSpPr/>
                <p:nvPr/>
              </p:nvSpPr>
              <p:spPr>
                <a:xfrm>
                  <a:off x="1778950" y="813300"/>
                  <a:ext cx="89350" cy="8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3573" extrusionOk="0">
                      <a:moveTo>
                        <a:pt x="1787" y="398"/>
                      </a:moveTo>
                      <a:cubicBezTo>
                        <a:pt x="2553" y="398"/>
                        <a:pt x="3176" y="1022"/>
                        <a:pt x="3176" y="1786"/>
                      </a:cubicBezTo>
                      <a:cubicBezTo>
                        <a:pt x="3176" y="2552"/>
                        <a:pt x="2553" y="3174"/>
                        <a:pt x="1787" y="3174"/>
                      </a:cubicBezTo>
                      <a:cubicBezTo>
                        <a:pt x="1022" y="3174"/>
                        <a:pt x="399" y="2552"/>
                        <a:pt x="399" y="1786"/>
                      </a:cubicBezTo>
                      <a:cubicBezTo>
                        <a:pt x="399" y="1022"/>
                        <a:pt x="1022" y="398"/>
                        <a:pt x="1787" y="398"/>
                      </a:cubicBezTo>
                      <a:close/>
                      <a:moveTo>
                        <a:pt x="1787" y="0"/>
                      </a:moveTo>
                      <a:cubicBezTo>
                        <a:pt x="803" y="0"/>
                        <a:pt x="1" y="802"/>
                        <a:pt x="1" y="1786"/>
                      </a:cubicBezTo>
                      <a:cubicBezTo>
                        <a:pt x="1" y="2772"/>
                        <a:pt x="803" y="3572"/>
                        <a:pt x="1787" y="3572"/>
                      </a:cubicBezTo>
                      <a:cubicBezTo>
                        <a:pt x="2772" y="3572"/>
                        <a:pt x="3573" y="2772"/>
                        <a:pt x="3573" y="1786"/>
                      </a:cubicBezTo>
                      <a:cubicBezTo>
                        <a:pt x="3573" y="802"/>
                        <a:pt x="2772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4" name="Google Shape;1434;p33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6847002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4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4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34"/>
          <p:cNvGrpSpPr/>
          <p:nvPr/>
        </p:nvGrpSpPr>
        <p:grpSpPr>
          <a:xfrm>
            <a:off x="5410212" y="2127288"/>
            <a:ext cx="3457500" cy="2323350"/>
            <a:chOff x="4038612" y="1543850"/>
            <a:chExt cx="3457500" cy="2323350"/>
          </a:xfrm>
        </p:grpSpPr>
        <p:sp>
          <p:nvSpPr>
            <p:cNvPr id="1444" name="Google Shape;1444;p3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6" name="Google Shape;1446;p3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447" name="Google Shape;1447;p3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0" name="Google Shape;1460;p34"/>
          <p:cNvGrpSpPr/>
          <p:nvPr/>
        </p:nvGrpSpPr>
        <p:grpSpPr>
          <a:xfrm>
            <a:off x="6422179" y="323841"/>
            <a:ext cx="671833" cy="565501"/>
            <a:chOff x="1743325" y="1842325"/>
            <a:chExt cx="908250" cy="764500"/>
          </a:xfrm>
        </p:grpSpPr>
        <p:sp>
          <p:nvSpPr>
            <p:cNvPr id="1461" name="Google Shape;1461;p3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34"/>
          <p:cNvGrpSpPr/>
          <p:nvPr/>
        </p:nvGrpSpPr>
        <p:grpSpPr>
          <a:xfrm>
            <a:off x="5574454" y="476241"/>
            <a:ext cx="671833" cy="565501"/>
            <a:chOff x="1743325" y="1842325"/>
            <a:chExt cx="908250" cy="764500"/>
          </a:xfrm>
        </p:grpSpPr>
        <p:sp>
          <p:nvSpPr>
            <p:cNvPr id="1466" name="Google Shape;1466;p3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34"/>
          <p:cNvGrpSpPr/>
          <p:nvPr/>
        </p:nvGrpSpPr>
        <p:grpSpPr>
          <a:xfrm>
            <a:off x="523887" y="476238"/>
            <a:ext cx="3457500" cy="2323350"/>
            <a:chOff x="4038612" y="1543850"/>
            <a:chExt cx="3457500" cy="2323350"/>
          </a:xfrm>
        </p:grpSpPr>
        <p:sp>
          <p:nvSpPr>
            <p:cNvPr id="1471" name="Google Shape;1471;p3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3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474" name="Google Shape;1474;p3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7" name="Google Shape;1487;p34"/>
          <p:cNvGrpSpPr/>
          <p:nvPr/>
        </p:nvGrpSpPr>
        <p:grpSpPr>
          <a:xfrm>
            <a:off x="719999" y="701925"/>
            <a:ext cx="7938209" cy="3484350"/>
            <a:chOff x="719999" y="573225"/>
            <a:chExt cx="7938209" cy="3484350"/>
          </a:xfrm>
        </p:grpSpPr>
        <p:grpSp>
          <p:nvGrpSpPr>
            <p:cNvPr id="1488" name="Google Shape;1488;p34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1489" name="Google Shape;1489;p34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4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492" name="Google Shape;1492;p3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5" name="Google Shape;1505;p34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34"/>
          <p:cNvGrpSpPr/>
          <p:nvPr/>
        </p:nvGrpSpPr>
        <p:grpSpPr>
          <a:xfrm>
            <a:off x="523867" y="3973059"/>
            <a:ext cx="2552926" cy="477596"/>
            <a:chOff x="3667675" y="3227975"/>
            <a:chExt cx="1117450" cy="209050"/>
          </a:xfrm>
        </p:grpSpPr>
        <p:sp>
          <p:nvSpPr>
            <p:cNvPr id="1508" name="Google Shape;1508;p34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6" name="Google Shape;1516;p34"/>
          <p:cNvSpPr/>
          <p:nvPr/>
        </p:nvSpPr>
        <p:spPr>
          <a:xfrm rot="987208">
            <a:off x="8195092" y="1220981"/>
            <a:ext cx="312569" cy="31256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34"/>
          <p:cNvSpPr/>
          <p:nvPr/>
        </p:nvSpPr>
        <p:spPr>
          <a:xfrm rot="-899833">
            <a:off x="621645" y="165257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4"/>
          <p:cNvSpPr/>
          <p:nvPr/>
        </p:nvSpPr>
        <p:spPr>
          <a:xfrm>
            <a:off x="5261902" y="42909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4"/>
          <p:cNvGrpSpPr/>
          <p:nvPr/>
        </p:nvGrpSpPr>
        <p:grpSpPr>
          <a:xfrm>
            <a:off x="321438" y="2659313"/>
            <a:ext cx="612000" cy="809475"/>
            <a:chOff x="1624275" y="796950"/>
            <a:chExt cx="612000" cy="809475"/>
          </a:xfrm>
        </p:grpSpPr>
        <p:sp>
          <p:nvSpPr>
            <p:cNvPr id="1520" name="Google Shape;1520;p34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4"/>
          <p:cNvGrpSpPr/>
          <p:nvPr/>
        </p:nvGrpSpPr>
        <p:grpSpPr>
          <a:xfrm>
            <a:off x="7993537" y="4348982"/>
            <a:ext cx="671802" cy="342063"/>
            <a:chOff x="1439237" y="4653782"/>
            <a:chExt cx="671802" cy="342063"/>
          </a:xfrm>
        </p:grpSpPr>
        <p:sp>
          <p:nvSpPr>
            <p:cNvPr id="1528" name="Google Shape;1528;p34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bg>
      <p:bgPr>
        <a:solidFill>
          <a:schemeClr val="accent4"/>
        </a:solidFill>
        <a:effectLst/>
      </p:bgPr>
    </p:bg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5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5" name="Google Shape;1535;p35"/>
          <p:cNvGrpSpPr/>
          <p:nvPr/>
        </p:nvGrpSpPr>
        <p:grpSpPr>
          <a:xfrm>
            <a:off x="337816" y="2025016"/>
            <a:ext cx="671833" cy="565501"/>
            <a:chOff x="1743325" y="1842325"/>
            <a:chExt cx="908250" cy="764500"/>
          </a:xfrm>
        </p:grpSpPr>
        <p:sp>
          <p:nvSpPr>
            <p:cNvPr id="1536" name="Google Shape;1536;p3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35"/>
          <p:cNvGrpSpPr/>
          <p:nvPr/>
        </p:nvGrpSpPr>
        <p:grpSpPr>
          <a:xfrm>
            <a:off x="8193000" y="468900"/>
            <a:ext cx="612000" cy="809475"/>
            <a:chOff x="1624275" y="796950"/>
            <a:chExt cx="612000" cy="809475"/>
          </a:xfrm>
        </p:grpSpPr>
        <p:sp>
          <p:nvSpPr>
            <p:cNvPr id="1541" name="Google Shape;1541;p35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35"/>
          <p:cNvGrpSpPr/>
          <p:nvPr/>
        </p:nvGrpSpPr>
        <p:grpSpPr>
          <a:xfrm>
            <a:off x="337816" y="1278366"/>
            <a:ext cx="671833" cy="565501"/>
            <a:chOff x="1743325" y="1842325"/>
            <a:chExt cx="908250" cy="764500"/>
          </a:xfrm>
        </p:grpSpPr>
        <p:sp>
          <p:nvSpPr>
            <p:cNvPr id="1549" name="Google Shape;1549;p3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5"/>
          <p:cNvGrpSpPr/>
          <p:nvPr/>
        </p:nvGrpSpPr>
        <p:grpSpPr>
          <a:xfrm>
            <a:off x="719999" y="701925"/>
            <a:ext cx="7938209" cy="3815850"/>
            <a:chOff x="719999" y="573225"/>
            <a:chExt cx="7938209" cy="3815850"/>
          </a:xfrm>
        </p:grpSpPr>
        <p:grpSp>
          <p:nvGrpSpPr>
            <p:cNvPr id="1554" name="Google Shape;1554;p35"/>
            <p:cNvGrpSpPr/>
            <p:nvPr/>
          </p:nvGrpSpPr>
          <p:grpSpPr>
            <a:xfrm>
              <a:off x="719999" y="573225"/>
              <a:ext cx="7938209" cy="3815850"/>
              <a:chOff x="720000" y="573225"/>
              <a:chExt cx="7704007" cy="3815850"/>
            </a:xfrm>
          </p:grpSpPr>
          <p:sp>
            <p:nvSpPr>
              <p:cNvPr id="1555" name="Google Shape;1555;p35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723907" y="904875"/>
                <a:ext cx="7700100" cy="348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7" name="Google Shape;1557;p35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558" name="Google Shape;1558;p3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1" name="Google Shape;1571;p35"/>
            <p:cNvSpPr/>
            <p:nvPr/>
          </p:nvSpPr>
          <p:spPr>
            <a:xfrm>
              <a:off x="8438209" y="904875"/>
              <a:ext cx="219900" cy="3484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3" name="Google Shape;1573;p35"/>
          <p:cNvSpPr/>
          <p:nvPr/>
        </p:nvSpPr>
        <p:spPr>
          <a:xfrm>
            <a:off x="4831065" y="2214590"/>
            <a:ext cx="995400" cy="9954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35"/>
          <p:cNvGrpSpPr/>
          <p:nvPr/>
        </p:nvGrpSpPr>
        <p:grpSpPr>
          <a:xfrm>
            <a:off x="5057787" y="2637363"/>
            <a:ext cx="3457513" cy="2070461"/>
            <a:chOff x="4038612" y="1543850"/>
            <a:chExt cx="3457513" cy="2070461"/>
          </a:xfrm>
        </p:grpSpPr>
        <p:sp>
          <p:nvSpPr>
            <p:cNvPr id="1575" name="Google Shape;1575;p35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4041025" y="1875511"/>
              <a:ext cx="3455100" cy="173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7" name="Google Shape;1577;p35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578" name="Google Shape;1578;p3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1" name="Google Shape;1591;p35"/>
          <p:cNvGrpSpPr/>
          <p:nvPr/>
        </p:nvGrpSpPr>
        <p:grpSpPr>
          <a:xfrm>
            <a:off x="4813216" y="3112641"/>
            <a:ext cx="671833" cy="565501"/>
            <a:chOff x="1743325" y="1842325"/>
            <a:chExt cx="908250" cy="764500"/>
          </a:xfrm>
        </p:grpSpPr>
        <p:sp>
          <p:nvSpPr>
            <p:cNvPr id="1592" name="Google Shape;1592;p3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>
            <a:off x="5979898" y="1523951"/>
            <a:ext cx="2678304" cy="501072"/>
            <a:chOff x="3667675" y="3227975"/>
            <a:chExt cx="1117450" cy="209050"/>
          </a:xfrm>
        </p:grpSpPr>
        <p:sp>
          <p:nvSpPr>
            <p:cNvPr id="1597" name="Google Shape;1597;p35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35"/>
          <p:cNvGrpSpPr/>
          <p:nvPr/>
        </p:nvGrpSpPr>
        <p:grpSpPr>
          <a:xfrm>
            <a:off x="4678829" y="846036"/>
            <a:ext cx="940598" cy="630916"/>
            <a:chOff x="9590916" y="4186286"/>
            <a:chExt cx="940598" cy="630916"/>
          </a:xfrm>
        </p:grpSpPr>
        <p:sp>
          <p:nvSpPr>
            <p:cNvPr id="1606" name="Google Shape;1606;p35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35"/>
          <p:cNvSpPr/>
          <p:nvPr/>
        </p:nvSpPr>
        <p:spPr>
          <a:xfrm rot="516939">
            <a:off x="1139574" y="491882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35"/>
          <p:cNvSpPr/>
          <p:nvPr/>
        </p:nvSpPr>
        <p:spPr>
          <a:xfrm rot="1069685">
            <a:off x="214839" y="2626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35"/>
          <p:cNvSpPr/>
          <p:nvPr/>
        </p:nvSpPr>
        <p:spPr>
          <a:xfrm>
            <a:off x="563727" y="46635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5"/>
          <p:cNvSpPr/>
          <p:nvPr/>
        </p:nvSpPr>
        <p:spPr>
          <a:xfrm rot="991083">
            <a:off x="5718265" y="263189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3">
    <p:bg>
      <p:bgPr>
        <a:solidFill>
          <a:schemeClr val="accent1"/>
        </a:solidFill>
        <a:effectLst/>
      </p:bgPr>
    </p:bg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6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2" name="Google Shape;1622;p36"/>
          <p:cNvGrpSpPr/>
          <p:nvPr/>
        </p:nvGrpSpPr>
        <p:grpSpPr>
          <a:xfrm>
            <a:off x="8334175" y="3495825"/>
            <a:ext cx="612000" cy="809475"/>
            <a:chOff x="1624275" y="796950"/>
            <a:chExt cx="612000" cy="809475"/>
          </a:xfrm>
        </p:grpSpPr>
        <p:sp>
          <p:nvSpPr>
            <p:cNvPr id="1623" name="Google Shape;1623;p36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36"/>
          <p:cNvGrpSpPr/>
          <p:nvPr/>
        </p:nvGrpSpPr>
        <p:grpSpPr>
          <a:xfrm>
            <a:off x="384079" y="257241"/>
            <a:ext cx="671833" cy="565501"/>
            <a:chOff x="1743325" y="1842325"/>
            <a:chExt cx="908250" cy="764500"/>
          </a:xfrm>
        </p:grpSpPr>
        <p:sp>
          <p:nvSpPr>
            <p:cNvPr id="1631" name="Google Shape;1631;p36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6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1636" name="Google Shape;1636;p36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1637" name="Google Shape;1637;p36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38" name="Google Shape;1638;p36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39" name="Google Shape;1639;p36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640" name="Google Shape;1640;p3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1" name="Google Shape;1641;p3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2" name="Google Shape;1642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3" name="Google Shape;1643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4" name="Google Shape;1644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5" name="Google Shape;1645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6" name="Google Shape;1646;p3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7" name="Google Shape;1647;p3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1" name="Google Shape;1651;p3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2" name="Google Shape;1652;p3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53" name="Google Shape;1653;p36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55" name="Google Shape;1655;p36"/>
          <p:cNvGrpSpPr/>
          <p:nvPr/>
        </p:nvGrpSpPr>
        <p:grpSpPr>
          <a:xfrm>
            <a:off x="392293" y="1100766"/>
            <a:ext cx="3762465" cy="3833457"/>
            <a:chOff x="4038612" y="1543850"/>
            <a:chExt cx="3457513" cy="3522750"/>
          </a:xfrm>
        </p:grpSpPr>
        <p:sp>
          <p:nvSpPr>
            <p:cNvPr id="1656" name="Google Shape;1656;p36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4041025" y="1875500"/>
              <a:ext cx="3455100" cy="3191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8" name="Google Shape;1658;p36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659" name="Google Shape;1659;p3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2" name="Google Shape;1672;p36"/>
          <p:cNvGrpSpPr/>
          <p:nvPr/>
        </p:nvGrpSpPr>
        <p:grpSpPr>
          <a:xfrm>
            <a:off x="3989232" y="4511089"/>
            <a:ext cx="2006046" cy="375307"/>
            <a:chOff x="3667675" y="3227975"/>
            <a:chExt cx="1117450" cy="209050"/>
          </a:xfrm>
        </p:grpSpPr>
        <p:sp>
          <p:nvSpPr>
            <p:cNvPr id="1673" name="Google Shape;1673;p36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1" name="Google Shape;1681;p36"/>
          <p:cNvSpPr/>
          <p:nvPr/>
        </p:nvSpPr>
        <p:spPr>
          <a:xfrm rot="516939">
            <a:off x="8736324" y="13727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6"/>
          <p:cNvSpPr/>
          <p:nvPr/>
        </p:nvSpPr>
        <p:spPr>
          <a:xfrm rot="-899833">
            <a:off x="5012820" y="27935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36"/>
          <p:cNvSpPr/>
          <p:nvPr/>
        </p:nvSpPr>
        <p:spPr>
          <a:xfrm rot="1354276">
            <a:off x="8021614" y="4542482"/>
            <a:ext cx="312572" cy="312572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36"/>
          <p:cNvSpPr/>
          <p:nvPr/>
        </p:nvSpPr>
        <p:spPr>
          <a:xfrm rot="991083">
            <a:off x="477815" y="423251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5" name="Google Shape;1685;p36"/>
          <p:cNvGrpSpPr/>
          <p:nvPr/>
        </p:nvGrpSpPr>
        <p:grpSpPr>
          <a:xfrm>
            <a:off x="8334175" y="2532275"/>
            <a:ext cx="612000" cy="809475"/>
            <a:chOff x="1624275" y="796950"/>
            <a:chExt cx="612000" cy="809475"/>
          </a:xfrm>
        </p:grpSpPr>
        <p:sp>
          <p:nvSpPr>
            <p:cNvPr id="1686" name="Google Shape;1686;p36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3" name="Google Shape;1693;p36"/>
          <p:cNvSpPr/>
          <p:nvPr/>
        </p:nvSpPr>
        <p:spPr>
          <a:xfrm rot="-415286">
            <a:off x="8456126" y="3251226"/>
            <a:ext cx="312557" cy="312557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1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4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4"/>
          <p:cNvSpPr/>
          <p:nvPr/>
        </p:nvSpPr>
        <p:spPr>
          <a:xfrm>
            <a:off x="8201188" y="4265463"/>
            <a:ext cx="809400" cy="8094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4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919" name="Google Shape;919;p24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920" name="Google Shape;920;p24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921" name="Google Shape;921;p24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23" name="Google Shape;923;p24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924" name="Google Shape;924;p2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37" name="Google Shape;937;p24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11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296175" y="4119013"/>
            <a:ext cx="612000" cy="809475"/>
            <a:chOff x="1624275" y="796950"/>
            <a:chExt cx="612000" cy="809475"/>
          </a:xfrm>
        </p:grpSpPr>
        <p:sp>
          <p:nvSpPr>
            <p:cNvPr id="209" name="Google Shape;209;p6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6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18" name="Google Shape;218;p6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19" name="Google Shape;219;p6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1" name="Google Shape;221;p6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22" name="Google Shape;222;p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5" name="Google Shape;235;p6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9"/>
          <p:cNvGrpSpPr/>
          <p:nvPr/>
        </p:nvGrpSpPr>
        <p:grpSpPr>
          <a:xfrm>
            <a:off x="8467688" y="2386600"/>
            <a:ext cx="612000" cy="809475"/>
            <a:chOff x="1624275" y="796950"/>
            <a:chExt cx="612000" cy="809475"/>
          </a:xfrm>
        </p:grpSpPr>
        <p:sp>
          <p:nvSpPr>
            <p:cNvPr id="314" name="Google Shape;314;p9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9"/>
          <p:cNvGrpSpPr/>
          <p:nvPr/>
        </p:nvGrpSpPr>
        <p:grpSpPr>
          <a:xfrm>
            <a:off x="329474" y="1119150"/>
            <a:ext cx="7938209" cy="3484350"/>
            <a:chOff x="719999" y="573225"/>
            <a:chExt cx="7938209" cy="3484350"/>
          </a:xfrm>
        </p:grpSpPr>
        <p:grpSp>
          <p:nvGrpSpPr>
            <p:cNvPr id="322" name="Google Shape;322;p9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323" name="Google Shape;323;p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" name="Google Shape;325;p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9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9"/>
          <p:cNvGrpSpPr/>
          <p:nvPr/>
        </p:nvGrpSpPr>
        <p:grpSpPr>
          <a:xfrm>
            <a:off x="529499" y="905775"/>
            <a:ext cx="7938209" cy="3484350"/>
            <a:chOff x="719999" y="573225"/>
            <a:chExt cx="7938209" cy="3484350"/>
          </a:xfrm>
        </p:grpSpPr>
        <p:grpSp>
          <p:nvGrpSpPr>
            <p:cNvPr id="342" name="Google Shape;342;p9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343" name="Google Shape;343;p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46" name="Google Shape;346;p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9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9"/>
          <p:cNvGrpSpPr/>
          <p:nvPr/>
        </p:nvGrpSpPr>
        <p:grpSpPr>
          <a:xfrm>
            <a:off x="719999" y="701925"/>
            <a:ext cx="7938209" cy="3484350"/>
            <a:chOff x="719999" y="573225"/>
            <a:chExt cx="7938209" cy="3484350"/>
          </a:xfrm>
        </p:grpSpPr>
        <p:grpSp>
          <p:nvGrpSpPr>
            <p:cNvPr id="362" name="Google Shape;362;p9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" name="Google Shape;365;p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66" name="Google Shape;366;p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" name="Google Shape;379;p9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9"/>
          <p:cNvSpPr txBox="1">
            <a:spLocks noGrp="1"/>
          </p:cNvSpPr>
          <p:nvPr>
            <p:ph type="subTitle" idx="1"/>
          </p:nvPr>
        </p:nvSpPr>
        <p:spPr>
          <a:xfrm rot="176">
            <a:off x="1647722" y="3159000"/>
            <a:ext cx="5848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9"/>
          <p:cNvSpPr txBox="1">
            <a:spLocks noGrp="1"/>
          </p:cNvSpPr>
          <p:nvPr>
            <p:ph type="title"/>
          </p:nvPr>
        </p:nvSpPr>
        <p:spPr>
          <a:xfrm>
            <a:off x="1295400" y="1353750"/>
            <a:ext cx="6553200" cy="18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4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14"/>
          <p:cNvGrpSpPr/>
          <p:nvPr/>
        </p:nvGrpSpPr>
        <p:grpSpPr>
          <a:xfrm>
            <a:off x="5410212" y="2127288"/>
            <a:ext cx="3457500" cy="2323350"/>
            <a:chOff x="4038612" y="1543850"/>
            <a:chExt cx="3457500" cy="2323350"/>
          </a:xfrm>
        </p:grpSpPr>
        <p:sp>
          <p:nvSpPr>
            <p:cNvPr id="486" name="Google Shape;486;p1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1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489" name="Google Shape;489;p1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2" name="Google Shape;502;p14"/>
          <p:cNvGrpSpPr/>
          <p:nvPr/>
        </p:nvGrpSpPr>
        <p:grpSpPr>
          <a:xfrm>
            <a:off x="6422179" y="323841"/>
            <a:ext cx="671833" cy="565501"/>
            <a:chOff x="1743325" y="1842325"/>
            <a:chExt cx="908250" cy="764500"/>
          </a:xfrm>
        </p:grpSpPr>
        <p:sp>
          <p:nvSpPr>
            <p:cNvPr id="503" name="Google Shape;503;p1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4"/>
          <p:cNvGrpSpPr/>
          <p:nvPr/>
        </p:nvGrpSpPr>
        <p:grpSpPr>
          <a:xfrm>
            <a:off x="5574454" y="476241"/>
            <a:ext cx="671833" cy="565501"/>
            <a:chOff x="1743325" y="1842325"/>
            <a:chExt cx="908250" cy="764500"/>
          </a:xfrm>
        </p:grpSpPr>
        <p:sp>
          <p:nvSpPr>
            <p:cNvPr id="508" name="Google Shape;508;p1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4"/>
          <p:cNvGrpSpPr/>
          <p:nvPr/>
        </p:nvGrpSpPr>
        <p:grpSpPr>
          <a:xfrm>
            <a:off x="523887" y="476238"/>
            <a:ext cx="3457500" cy="2323350"/>
            <a:chOff x="4038612" y="1543850"/>
            <a:chExt cx="3457500" cy="2323350"/>
          </a:xfrm>
        </p:grpSpPr>
        <p:sp>
          <p:nvSpPr>
            <p:cNvPr id="513" name="Google Shape;513;p1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1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516" name="Google Shape;516;p1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14"/>
          <p:cNvGrpSpPr/>
          <p:nvPr/>
        </p:nvGrpSpPr>
        <p:grpSpPr>
          <a:xfrm>
            <a:off x="719999" y="701925"/>
            <a:ext cx="7938209" cy="3484350"/>
            <a:chOff x="719999" y="573225"/>
            <a:chExt cx="7938209" cy="3484350"/>
          </a:xfrm>
        </p:grpSpPr>
        <p:grpSp>
          <p:nvGrpSpPr>
            <p:cNvPr id="530" name="Google Shape;530;p14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531" name="Google Shape;531;p14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14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534" name="Google Shape;534;p1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14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 rot="-1008">
            <a:off x="4474500" y="3049286"/>
            <a:ext cx="30693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subTitle" idx="1"/>
          </p:nvPr>
        </p:nvSpPr>
        <p:spPr>
          <a:xfrm>
            <a:off x="1485750" y="1466850"/>
            <a:ext cx="5943900" cy="16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accen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5"/>
          <p:cNvSpPr txBox="1">
            <a:spLocks noGrp="1"/>
          </p:cNvSpPr>
          <p:nvPr>
            <p:ph type="title"/>
          </p:nvPr>
        </p:nvSpPr>
        <p:spPr>
          <a:xfrm>
            <a:off x="5014375" y="2343150"/>
            <a:ext cx="3300600" cy="10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5"/>
          <p:cNvSpPr txBox="1">
            <a:spLocks noGrp="1"/>
          </p:cNvSpPr>
          <p:nvPr>
            <p:ph type="subTitle" idx="1"/>
          </p:nvPr>
        </p:nvSpPr>
        <p:spPr>
          <a:xfrm rot="-312">
            <a:off x="5014362" y="3346344"/>
            <a:ext cx="3300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accent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50;p17"/>
          <p:cNvGrpSpPr/>
          <p:nvPr/>
        </p:nvGrpSpPr>
        <p:grpSpPr>
          <a:xfrm>
            <a:off x="290679" y="3596841"/>
            <a:ext cx="671833" cy="565501"/>
            <a:chOff x="1743325" y="1842325"/>
            <a:chExt cx="908250" cy="764500"/>
          </a:xfrm>
        </p:grpSpPr>
        <p:sp>
          <p:nvSpPr>
            <p:cNvPr id="651" name="Google Shape;651;p1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656" name="Google Shape;656;p17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657" name="Google Shape;657;p17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58" name="Google Shape;658;p17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59" name="Google Shape;659;p17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660" name="Google Shape;660;p17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1" name="Google Shape;661;p17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2" name="Google Shape;662;p1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3" name="Google Shape;663;p1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4" name="Google Shape;664;p1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5" name="Google Shape;665;p1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6" name="Google Shape;666;p17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7" name="Google Shape;667;p17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8" name="Google Shape;668;p17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9" name="Google Shape;669;p17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70" name="Google Shape;670;p17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71" name="Google Shape;671;p17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72" name="Google Shape;672;p17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3" name="Google Shape;673;p17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75" name="Google Shape;675;p17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17"/>
          <p:cNvSpPr txBox="1">
            <a:spLocks noGrp="1"/>
          </p:cNvSpPr>
          <p:nvPr>
            <p:ph type="title" idx="2"/>
          </p:nvPr>
        </p:nvSpPr>
        <p:spPr>
          <a:xfrm>
            <a:off x="6351450" y="2096888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7" name="Google Shape;677;p17"/>
          <p:cNvSpPr txBox="1">
            <a:spLocks noGrp="1"/>
          </p:cNvSpPr>
          <p:nvPr>
            <p:ph type="subTitle" idx="1"/>
          </p:nvPr>
        </p:nvSpPr>
        <p:spPr>
          <a:xfrm>
            <a:off x="6018387" y="2657475"/>
            <a:ext cx="23301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17"/>
          <p:cNvSpPr txBox="1">
            <a:spLocks noGrp="1"/>
          </p:cNvSpPr>
          <p:nvPr>
            <p:ph type="title" idx="3"/>
          </p:nvPr>
        </p:nvSpPr>
        <p:spPr>
          <a:xfrm>
            <a:off x="1087800" y="2055800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9" name="Google Shape;679;p17"/>
          <p:cNvSpPr txBox="1">
            <a:spLocks noGrp="1"/>
          </p:cNvSpPr>
          <p:nvPr>
            <p:ph type="subTitle" idx="4"/>
          </p:nvPr>
        </p:nvSpPr>
        <p:spPr>
          <a:xfrm>
            <a:off x="795525" y="2657475"/>
            <a:ext cx="23301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17"/>
          <p:cNvSpPr txBox="1">
            <a:spLocks noGrp="1"/>
          </p:cNvSpPr>
          <p:nvPr>
            <p:ph type="title" idx="5"/>
          </p:nvPr>
        </p:nvSpPr>
        <p:spPr>
          <a:xfrm>
            <a:off x="3719625" y="2096888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1" name="Google Shape;681;p17"/>
          <p:cNvSpPr txBox="1">
            <a:spLocks noGrp="1"/>
          </p:cNvSpPr>
          <p:nvPr>
            <p:ph type="subTitle" idx="6"/>
          </p:nvPr>
        </p:nvSpPr>
        <p:spPr>
          <a:xfrm>
            <a:off x="3406962" y="2657475"/>
            <a:ext cx="23301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2">
    <p:bg>
      <p:bgPr>
        <a:solidFill>
          <a:schemeClr val="accent1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19"/>
          <p:cNvGrpSpPr/>
          <p:nvPr/>
        </p:nvGrpSpPr>
        <p:grpSpPr>
          <a:xfrm>
            <a:off x="6494966" y="4320741"/>
            <a:ext cx="671833" cy="565501"/>
            <a:chOff x="1743325" y="1842325"/>
            <a:chExt cx="908250" cy="764500"/>
          </a:xfrm>
        </p:grpSpPr>
        <p:sp>
          <p:nvSpPr>
            <p:cNvPr id="738" name="Google Shape;738;p19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19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743" name="Google Shape;743;p19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744" name="Google Shape;744;p1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46" name="Google Shape;746;p1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747" name="Google Shape;747;p1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60" name="Google Shape;760;p19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2" name="Google Shape;762;p19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19"/>
          <p:cNvSpPr txBox="1">
            <a:spLocks noGrp="1"/>
          </p:cNvSpPr>
          <p:nvPr>
            <p:ph type="title" idx="2"/>
          </p:nvPr>
        </p:nvSpPr>
        <p:spPr>
          <a:xfrm>
            <a:off x="1251369" y="1726775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4" name="Google Shape;764;p19"/>
          <p:cNvSpPr txBox="1">
            <a:spLocks noGrp="1"/>
          </p:cNvSpPr>
          <p:nvPr>
            <p:ph type="subTitle" idx="1"/>
          </p:nvPr>
        </p:nvSpPr>
        <p:spPr>
          <a:xfrm>
            <a:off x="997550" y="2316675"/>
            <a:ext cx="22221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19"/>
          <p:cNvSpPr txBox="1">
            <a:spLocks noGrp="1"/>
          </p:cNvSpPr>
          <p:nvPr>
            <p:ph type="title" idx="3"/>
          </p:nvPr>
        </p:nvSpPr>
        <p:spPr>
          <a:xfrm>
            <a:off x="3732537" y="1726775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6" name="Google Shape;766;p19"/>
          <p:cNvSpPr txBox="1">
            <a:spLocks noGrp="1"/>
          </p:cNvSpPr>
          <p:nvPr>
            <p:ph type="subTitle" idx="4"/>
          </p:nvPr>
        </p:nvSpPr>
        <p:spPr>
          <a:xfrm>
            <a:off x="3460898" y="2316675"/>
            <a:ext cx="22221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9"/>
          <p:cNvSpPr txBox="1">
            <a:spLocks noGrp="1"/>
          </p:cNvSpPr>
          <p:nvPr>
            <p:ph type="title" idx="5"/>
          </p:nvPr>
        </p:nvSpPr>
        <p:spPr>
          <a:xfrm>
            <a:off x="4943550" y="3280125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8" name="Google Shape;768;p19"/>
          <p:cNvSpPr txBox="1">
            <a:spLocks noGrp="1"/>
          </p:cNvSpPr>
          <p:nvPr>
            <p:ph type="subTitle" idx="6"/>
          </p:nvPr>
        </p:nvSpPr>
        <p:spPr>
          <a:xfrm>
            <a:off x="2224446" y="3881100"/>
            <a:ext cx="22221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9"/>
          <p:cNvSpPr txBox="1">
            <a:spLocks noGrp="1"/>
          </p:cNvSpPr>
          <p:nvPr>
            <p:ph type="title" idx="7"/>
          </p:nvPr>
        </p:nvSpPr>
        <p:spPr>
          <a:xfrm>
            <a:off x="6176468" y="1726775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0" name="Google Shape;770;p19"/>
          <p:cNvSpPr txBox="1">
            <a:spLocks noGrp="1"/>
          </p:cNvSpPr>
          <p:nvPr>
            <p:ph type="subTitle" idx="8"/>
          </p:nvPr>
        </p:nvSpPr>
        <p:spPr>
          <a:xfrm>
            <a:off x="4701050" y="3881100"/>
            <a:ext cx="2218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19"/>
          <p:cNvSpPr txBox="1">
            <a:spLocks noGrp="1"/>
          </p:cNvSpPr>
          <p:nvPr>
            <p:ph type="title" idx="9"/>
          </p:nvPr>
        </p:nvSpPr>
        <p:spPr>
          <a:xfrm>
            <a:off x="2478650" y="3280125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2" name="Google Shape;772;p19"/>
          <p:cNvSpPr txBox="1">
            <a:spLocks noGrp="1"/>
          </p:cNvSpPr>
          <p:nvPr>
            <p:ph type="subTitle" idx="13"/>
          </p:nvPr>
        </p:nvSpPr>
        <p:spPr>
          <a:xfrm>
            <a:off x="5924254" y="2316675"/>
            <a:ext cx="22221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accent1"/>
        </a:solidFill>
        <a:effectLst/>
      </p:bgPr>
    </p:bg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5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25"/>
          <p:cNvGrpSpPr/>
          <p:nvPr/>
        </p:nvGrpSpPr>
        <p:grpSpPr>
          <a:xfrm>
            <a:off x="329474" y="1395375"/>
            <a:ext cx="7938209" cy="3484350"/>
            <a:chOff x="719999" y="573225"/>
            <a:chExt cx="7938209" cy="3484350"/>
          </a:xfrm>
        </p:grpSpPr>
        <p:grpSp>
          <p:nvGrpSpPr>
            <p:cNvPr id="942" name="Google Shape;942;p25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943" name="Google Shape;943;p25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25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946" name="Google Shape;946;p2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9" name="Google Shape;959;p25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25"/>
          <p:cNvGrpSpPr/>
          <p:nvPr/>
        </p:nvGrpSpPr>
        <p:grpSpPr>
          <a:xfrm>
            <a:off x="529499" y="963775"/>
            <a:ext cx="7938209" cy="3694050"/>
            <a:chOff x="719999" y="573225"/>
            <a:chExt cx="7938209" cy="3694050"/>
          </a:xfrm>
        </p:grpSpPr>
        <p:grpSp>
          <p:nvGrpSpPr>
            <p:cNvPr id="962" name="Google Shape;962;p25"/>
            <p:cNvGrpSpPr/>
            <p:nvPr/>
          </p:nvGrpSpPr>
          <p:grpSpPr>
            <a:xfrm>
              <a:off x="719999" y="573225"/>
              <a:ext cx="7938209" cy="3694050"/>
              <a:chOff x="720000" y="573225"/>
              <a:chExt cx="7704007" cy="3694050"/>
            </a:xfrm>
          </p:grpSpPr>
          <p:sp>
            <p:nvSpPr>
              <p:cNvPr id="963" name="Google Shape;963;p25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723907" y="904875"/>
                <a:ext cx="7700100" cy="3362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5" name="Google Shape;965;p25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966" name="Google Shape;966;p2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9" name="Google Shape;979;p25"/>
            <p:cNvSpPr/>
            <p:nvPr/>
          </p:nvSpPr>
          <p:spPr>
            <a:xfrm>
              <a:off x="8438209" y="904875"/>
              <a:ext cx="219900" cy="3362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25"/>
          <p:cNvGrpSpPr/>
          <p:nvPr/>
        </p:nvGrpSpPr>
        <p:grpSpPr>
          <a:xfrm>
            <a:off x="693499" y="406664"/>
            <a:ext cx="7976318" cy="4041461"/>
            <a:chOff x="719999" y="573225"/>
            <a:chExt cx="7938215" cy="4041461"/>
          </a:xfrm>
        </p:grpSpPr>
        <p:grpSp>
          <p:nvGrpSpPr>
            <p:cNvPr id="982" name="Google Shape;982;p25"/>
            <p:cNvGrpSpPr/>
            <p:nvPr/>
          </p:nvGrpSpPr>
          <p:grpSpPr>
            <a:xfrm>
              <a:off x="719999" y="573225"/>
              <a:ext cx="7938215" cy="4041461"/>
              <a:chOff x="720000" y="573225"/>
              <a:chExt cx="7704013" cy="4041461"/>
            </a:xfrm>
          </p:grpSpPr>
          <p:sp>
            <p:nvSpPr>
              <p:cNvPr id="983" name="Google Shape;983;p25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723913" y="904886"/>
                <a:ext cx="7700100" cy="370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85" name="Google Shape;985;p25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986" name="Google Shape;986;p2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99" name="Google Shape;999;p25"/>
            <p:cNvSpPr/>
            <p:nvPr/>
          </p:nvSpPr>
          <p:spPr>
            <a:xfrm>
              <a:off x="8438191" y="904886"/>
              <a:ext cx="219900" cy="3709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25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71" r:id="rId9"/>
    <p:sldLayoutId id="2147483672" r:id="rId10"/>
    <p:sldLayoutId id="2147483674" r:id="rId11"/>
    <p:sldLayoutId id="2147483679" r:id="rId12"/>
    <p:sldLayoutId id="2147483680" r:id="rId13"/>
    <p:sldLayoutId id="2147483681" r:id="rId14"/>
    <p:sldLayoutId id="2147483682" r:id="rId15"/>
    <p:sldLayoutId id="214748368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0"/>
          <p:cNvSpPr txBox="1">
            <a:spLocks noGrp="1"/>
          </p:cNvSpPr>
          <p:nvPr>
            <p:ph type="ctrTitle"/>
          </p:nvPr>
        </p:nvSpPr>
        <p:spPr>
          <a:xfrm>
            <a:off x="1162050" y="1736388"/>
            <a:ext cx="4755900" cy="21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 err="1"/>
              <a:t>Techtastic</a:t>
            </a:r>
            <a:endParaRPr sz="5400" dirty="0"/>
          </a:p>
        </p:txBody>
      </p:sp>
      <p:sp>
        <p:nvSpPr>
          <p:cNvPr id="1705" name="Google Shape;1705;p40"/>
          <p:cNvSpPr txBox="1">
            <a:spLocks noGrp="1"/>
          </p:cNvSpPr>
          <p:nvPr>
            <p:ph type="ctrTitle" idx="2"/>
          </p:nvPr>
        </p:nvSpPr>
        <p:spPr>
          <a:xfrm>
            <a:off x="1162050" y="1264988"/>
            <a:ext cx="48462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 from us &gt;.&lt;</a:t>
            </a:r>
            <a:endParaRPr dirty="0"/>
          </a:p>
        </p:txBody>
      </p:sp>
      <p:grpSp>
        <p:nvGrpSpPr>
          <p:cNvPr id="1706" name="Google Shape;1706;p40"/>
          <p:cNvGrpSpPr/>
          <p:nvPr/>
        </p:nvGrpSpPr>
        <p:grpSpPr>
          <a:xfrm>
            <a:off x="927325" y="4278088"/>
            <a:ext cx="612000" cy="809475"/>
            <a:chOff x="1624275" y="796950"/>
            <a:chExt cx="612000" cy="809475"/>
          </a:xfrm>
        </p:grpSpPr>
        <p:sp>
          <p:nvSpPr>
            <p:cNvPr id="1707" name="Google Shape;1707;p40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4" name="Google Shape;1714;p40"/>
          <p:cNvSpPr txBox="1">
            <a:spLocks noGrp="1"/>
          </p:cNvSpPr>
          <p:nvPr>
            <p:ph type="ctrTitle" idx="2"/>
          </p:nvPr>
        </p:nvSpPr>
        <p:spPr>
          <a:xfrm>
            <a:off x="6189250" y="406300"/>
            <a:ext cx="1509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4th Grade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715" name="Google Shape;1715;p40"/>
          <p:cNvGrpSpPr/>
          <p:nvPr/>
        </p:nvGrpSpPr>
        <p:grpSpPr>
          <a:xfrm>
            <a:off x="1665657" y="4551389"/>
            <a:ext cx="2006046" cy="375307"/>
            <a:chOff x="3667675" y="3227975"/>
            <a:chExt cx="1117450" cy="209050"/>
          </a:xfrm>
        </p:grpSpPr>
        <p:sp>
          <p:nvSpPr>
            <p:cNvPr id="1716" name="Google Shape;1716;p40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4" name="Google Shape;1724;p40"/>
          <p:cNvSpPr/>
          <p:nvPr/>
        </p:nvSpPr>
        <p:spPr>
          <a:xfrm rot="516939">
            <a:off x="8823276" y="6947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40"/>
          <p:cNvSpPr/>
          <p:nvPr/>
        </p:nvSpPr>
        <p:spPr>
          <a:xfrm>
            <a:off x="203725" y="217040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40"/>
          <p:cNvSpPr/>
          <p:nvPr/>
        </p:nvSpPr>
        <p:spPr>
          <a:xfrm rot="1069685">
            <a:off x="7108916" y="46035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0"/>
          <p:cNvSpPr/>
          <p:nvPr/>
        </p:nvSpPr>
        <p:spPr>
          <a:xfrm rot="-899833">
            <a:off x="8808522" y="19624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0"/>
          <p:cNvSpPr/>
          <p:nvPr/>
        </p:nvSpPr>
        <p:spPr>
          <a:xfrm>
            <a:off x="563738" y="264928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0"/>
          <p:cNvSpPr/>
          <p:nvPr/>
        </p:nvSpPr>
        <p:spPr>
          <a:xfrm rot="991083">
            <a:off x="7626395" y="2846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0" name="Google Shape;1730;p40"/>
          <p:cNvGrpSpPr/>
          <p:nvPr/>
        </p:nvGrpSpPr>
        <p:grpSpPr>
          <a:xfrm>
            <a:off x="4784650" y="3209750"/>
            <a:ext cx="3236300" cy="995325"/>
            <a:chOff x="2651850" y="1297775"/>
            <a:chExt cx="3236300" cy="995325"/>
          </a:xfrm>
        </p:grpSpPr>
        <p:sp>
          <p:nvSpPr>
            <p:cNvPr id="1731" name="Google Shape;1731;p40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7" name="Google Shape;1757;p40"/>
          <p:cNvSpPr txBox="1">
            <a:spLocks noGrp="1"/>
          </p:cNvSpPr>
          <p:nvPr>
            <p:ph type="subTitle" idx="1"/>
          </p:nvPr>
        </p:nvSpPr>
        <p:spPr>
          <a:xfrm rot="-360">
            <a:off x="4881675" y="3290497"/>
            <a:ext cx="28650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follow us !</a:t>
            </a:r>
            <a:endParaRPr dirty="0"/>
          </a:p>
        </p:txBody>
      </p:sp>
      <p:sp>
        <p:nvSpPr>
          <p:cNvPr id="1758" name="Google Shape;1758;p40"/>
          <p:cNvSpPr/>
          <p:nvPr/>
        </p:nvSpPr>
        <p:spPr>
          <a:xfrm>
            <a:off x="7641700" y="3918313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9" name="Google Shape;1759;p40"/>
          <p:cNvSpPr/>
          <p:nvPr/>
        </p:nvSpPr>
        <p:spPr>
          <a:xfrm>
            <a:off x="4706476" y="3123926"/>
            <a:ext cx="196700" cy="196700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0" name="Google Shape;1760;p40"/>
          <p:cNvGrpSpPr/>
          <p:nvPr/>
        </p:nvGrpSpPr>
        <p:grpSpPr>
          <a:xfrm>
            <a:off x="6837909" y="1755867"/>
            <a:ext cx="968838" cy="1042108"/>
            <a:chOff x="6837909" y="1755867"/>
            <a:chExt cx="968838" cy="1042108"/>
          </a:xfrm>
        </p:grpSpPr>
        <p:sp>
          <p:nvSpPr>
            <p:cNvPr id="1761" name="Google Shape;1761;p40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40"/>
            <p:cNvGrpSpPr/>
            <p:nvPr/>
          </p:nvGrpSpPr>
          <p:grpSpPr>
            <a:xfrm>
              <a:off x="6837909" y="1755867"/>
              <a:ext cx="968838" cy="1042108"/>
              <a:chOff x="6837909" y="1755867"/>
              <a:chExt cx="968838" cy="1042108"/>
            </a:xfrm>
          </p:grpSpPr>
          <p:grpSp>
            <p:nvGrpSpPr>
              <p:cNvPr id="1763" name="Google Shape;1763;p40"/>
              <p:cNvGrpSpPr/>
              <p:nvPr/>
            </p:nvGrpSpPr>
            <p:grpSpPr>
              <a:xfrm>
                <a:off x="6837909" y="2333090"/>
                <a:ext cx="161339" cy="161294"/>
                <a:chOff x="1778950" y="813300"/>
                <a:chExt cx="89350" cy="89325"/>
              </a:xfrm>
            </p:grpSpPr>
            <p:sp>
              <p:nvSpPr>
                <p:cNvPr id="1764" name="Google Shape;1764;p40"/>
                <p:cNvSpPr/>
                <p:nvPr/>
              </p:nvSpPr>
              <p:spPr>
                <a:xfrm>
                  <a:off x="1783950" y="818275"/>
                  <a:ext cx="79375" cy="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8" extrusionOk="0">
                      <a:moveTo>
                        <a:pt x="1587" y="1"/>
                      </a:moveTo>
                      <a:cubicBezTo>
                        <a:pt x="711" y="1"/>
                        <a:pt x="1" y="711"/>
                        <a:pt x="1" y="1587"/>
                      </a:cubicBezTo>
                      <a:lnTo>
                        <a:pt x="3175" y="1587"/>
                      </a:lnTo>
                      <a:cubicBezTo>
                        <a:pt x="3175" y="711"/>
                        <a:pt x="2464" y="1"/>
                        <a:pt x="15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40"/>
                <p:cNvSpPr/>
                <p:nvPr/>
              </p:nvSpPr>
              <p:spPr>
                <a:xfrm>
                  <a:off x="1778950" y="813300"/>
                  <a:ext cx="89350" cy="8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3573" extrusionOk="0">
                      <a:moveTo>
                        <a:pt x="1787" y="398"/>
                      </a:moveTo>
                      <a:cubicBezTo>
                        <a:pt x="2553" y="398"/>
                        <a:pt x="3176" y="1022"/>
                        <a:pt x="3176" y="1786"/>
                      </a:cubicBezTo>
                      <a:cubicBezTo>
                        <a:pt x="3176" y="2552"/>
                        <a:pt x="2553" y="3174"/>
                        <a:pt x="1787" y="3174"/>
                      </a:cubicBezTo>
                      <a:cubicBezTo>
                        <a:pt x="1022" y="3174"/>
                        <a:pt x="399" y="2552"/>
                        <a:pt x="399" y="1786"/>
                      </a:cubicBezTo>
                      <a:cubicBezTo>
                        <a:pt x="399" y="1022"/>
                        <a:pt x="1022" y="398"/>
                        <a:pt x="1787" y="398"/>
                      </a:cubicBezTo>
                      <a:close/>
                      <a:moveTo>
                        <a:pt x="1787" y="0"/>
                      </a:moveTo>
                      <a:cubicBezTo>
                        <a:pt x="803" y="0"/>
                        <a:pt x="1" y="802"/>
                        <a:pt x="1" y="1786"/>
                      </a:cubicBezTo>
                      <a:cubicBezTo>
                        <a:pt x="1" y="2772"/>
                        <a:pt x="803" y="3572"/>
                        <a:pt x="1787" y="3572"/>
                      </a:cubicBezTo>
                      <a:cubicBezTo>
                        <a:pt x="2772" y="3572"/>
                        <a:pt x="3573" y="2772"/>
                        <a:pt x="3573" y="1786"/>
                      </a:cubicBezTo>
                      <a:cubicBezTo>
                        <a:pt x="3573" y="802"/>
                        <a:pt x="2772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66" name="Google Shape;1766;p40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0"/>
              <p:cNvSpPr/>
              <p:nvPr/>
            </p:nvSpPr>
            <p:spPr>
              <a:xfrm>
                <a:off x="6847002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0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0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0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0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3" name="Google Shape;1773;p40"/>
          <p:cNvSpPr txBox="1"/>
          <p:nvPr/>
        </p:nvSpPr>
        <p:spPr>
          <a:xfrm>
            <a:off x="693499" y="406651"/>
            <a:ext cx="226125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https://techtastic.com/</a:t>
            </a:r>
            <a:endParaRPr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9" name="Google Shape;4699;p71"/>
          <p:cNvGrpSpPr/>
          <p:nvPr/>
        </p:nvGrpSpPr>
        <p:grpSpPr>
          <a:xfrm>
            <a:off x="384079" y="969741"/>
            <a:ext cx="671833" cy="565501"/>
            <a:chOff x="1743325" y="1842325"/>
            <a:chExt cx="908250" cy="764500"/>
          </a:xfrm>
        </p:grpSpPr>
        <p:sp>
          <p:nvSpPr>
            <p:cNvPr id="4700" name="Google Shape;4700;p7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7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7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7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4" name="Google Shape;4704;p71"/>
          <p:cNvGrpSpPr/>
          <p:nvPr/>
        </p:nvGrpSpPr>
        <p:grpSpPr>
          <a:xfrm>
            <a:off x="195679" y="1777641"/>
            <a:ext cx="671833" cy="565501"/>
            <a:chOff x="1743325" y="1842325"/>
            <a:chExt cx="908250" cy="764500"/>
          </a:xfrm>
        </p:grpSpPr>
        <p:sp>
          <p:nvSpPr>
            <p:cNvPr id="4705" name="Google Shape;4705;p7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7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7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7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9" name="Google Shape;4709;p71"/>
          <p:cNvGrpSpPr/>
          <p:nvPr/>
        </p:nvGrpSpPr>
        <p:grpSpPr>
          <a:xfrm>
            <a:off x="2891499" y="638388"/>
            <a:ext cx="4362350" cy="3320863"/>
            <a:chOff x="4295774" y="701913"/>
            <a:chExt cx="4362350" cy="3320863"/>
          </a:xfrm>
        </p:grpSpPr>
        <p:grpSp>
          <p:nvGrpSpPr>
            <p:cNvPr id="4710" name="Google Shape;4710;p71"/>
            <p:cNvGrpSpPr/>
            <p:nvPr/>
          </p:nvGrpSpPr>
          <p:grpSpPr>
            <a:xfrm>
              <a:off x="4295774" y="701925"/>
              <a:ext cx="4362350" cy="3320850"/>
              <a:chOff x="4295774" y="573225"/>
              <a:chExt cx="4362350" cy="3320850"/>
            </a:xfrm>
          </p:grpSpPr>
          <p:grpSp>
            <p:nvGrpSpPr>
              <p:cNvPr id="4711" name="Google Shape;4711;p71"/>
              <p:cNvGrpSpPr/>
              <p:nvPr/>
            </p:nvGrpSpPr>
            <p:grpSpPr>
              <a:xfrm>
                <a:off x="4295774" y="573225"/>
                <a:ext cx="4362338" cy="3320850"/>
                <a:chOff x="4190279" y="573225"/>
                <a:chExt cx="4233636" cy="3320850"/>
              </a:xfrm>
            </p:grpSpPr>
            <p:sp>
              <p:nvSpPr>
                <p:cNvPr id="4712" name="Google Shape;4712;p71"/>
                <p:cNvSpPr/>
                <p:nvPr/>
              </p:nvSpPr>
              <p:spPr>
                <a:xfrm>
                  <a:off x="4190279" y="573225"/>
                  <a:ext cx="4233300" cy="426900"/>
                </a:xfrm>
                <a:prstGeom prst="roundRect">
                  <a:avLst>
                    <a:gd name="adj" fmla="val 26774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3" name="Google Shape;4713;p71"/>
                <p:cNvSpPr/>
                <p:nvPr/>
              </p:nvSpPr>
              <p:spPr>
                <a:xfrm>
                  <a:off x="4192414" y="904875"/>
                  <a:ext cx="4231500" cy="29892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4" name="Google Shape;4714;p71"/>
              <p:cNvGrpSpPr/>
              <p:nvPr/>
            </p:nvGrpSpPr>
            <p:grpSpPr>
              <a:xfrm>
                <a:off x="7842475" y="646225"/>
                <a:ext cx="706370" cy="198722"/>
                <a:chOff x="7438100" y="656825"/>
                <a:chExt cx="706370" cy="198722"/>
              </a:xfrm>
            </p:grpSpPr>
            <p:sp>
              <p:nvSpPr>
                <p:cNvPr id="4715" name="Google Shape;4715;p71"/>
                <p:cNvSpPr/>
                <p:nvPr/>
              </p:nvSpPr>
              <p:spPr>
                <a:xfrm>
                  <a:off x="7950645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1" y="1"/>
                      </a:moveTo>
                      <a:lnTo>
                        <a:pt x="1" y="9876"/>
                      </a:lnTo>
                      <a:lnTo>
                        <a:pt x="9877" y="9876"/>
                      </a:lnTo>
                      <a:lnTo>
                        <a:pt x="98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6" name="Google Shape;4716;p71"/>
                <p:cNvSpPr/>
                <p:nvPr/>
              </p:nvSpPr>
              <p:spPr>
                <a:xfrm>
                  <a:off x="7945766" y="656825"/>
                  <a:ext cx="198703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" h="10388" extrusionOk="0">
                      <a:moveTo>
                        <a:pt x="9877" y="511"/>
                      </a:moveTo>
                      <a:lnTo>
                        <a:pt x="9877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6" y="0"/>
                      </a:moveTo>
                      <a:cubicBezTo>
                        <a:pt x="115" y="0"/>
                        <a:pt x="1" y="115"/>
                        <a:pt x="1" y="256"/>
                      </a:cubicBezTo>
                      <a:lnTo>
                        <a:pt x="1" y="10131"/>
                      </a:lnTo>
                      <a:cubicBezTo>
                        <a:pt x="1" y="10273"/>
                        <a:pt x="115" y="10388"/>
                        <a:pt x="256" y="10388"/>
                      </a:cubicBezTo>
                      <a:lnTo>
                        <a:pt x="10132" y="10388"/>
                      </a:lnTo>
                      <a:cubicBezTo>
                        <a:pt x="10273" y="10388"/>
                        <a:pt x="10387" y="10273"/>
                        <a:pt x="10387" y="10131"/>
                      </a:cubicBezTo>
                      <a:lnTo>
                        <a:pt x="10387" y="256"/>
                      </a:lnTo>
                      <a:cubicBezTo>
                        <a:pt x="10387" y="114"/>
                        <a:pt x="10273" y="0"/>
                        <a:pt x="10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7" name="Google Shape;4717;p71"/>
                <p:cNvSpPr/>
                <p:nvPr/>
              </p:nvSpPr>
              <p:spPr>
                <a:xfrm>
                  <a:off x="8002201" y="714598"/>
                  <a:ext cx="85855" cy="83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4348" extrusionOk="0">
                      <a:moveTo>
                        <a:pt x="0" y="1"/>
                      </a:moveTo>
                      <a:lnTo>
                        <a:pt x="4488" y="4347"/>
                      </a:lnTo>
                    </a:path>
                  </a:pathLst>
                </a:custGeom>
                <a:solidFill>
                  <a:srgbClr val="F9EC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8" name="Google Shape;4718;p71"/>
                <p:cNvSpPr/>
                <p:nvPr/>
              </p:nvSpPr>
              <p:spPr>
                <a:xfrm>
                  <a:off x="7996807" y="709720"/>
                  <a:ext cx="96645" cy="92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4858" extrusionOk="0">
                      <a:moveTo>
                        <a:pt x="283" y="1"/>
                      </a:moveTo>
                      <a:cubicBezTo>
                        <a:pt x="216" y="1"/>
                        <a:pt x="149" y="27"/>
                        <a:pt x="98" y="78"/>
                      </a:cubicBezTo>
                      <a:cubicBezTo>
                        <a:pt x="0" y="179"/>
                        <a:pt x="3" y="341"/>
                        <a:pt x="104" y="440"/>
                      </a:cubicBezTo>
                      <a:lnTo>
                        <a:pt x="4592" y="4785"/>
                      </a:lnTo>
                      <a:cubicBezTo>
                        <a:pt x="4642" y="4833"/>
                        <a:pt x="4706" y="4857"/>
                        <a:pt x="4770" y="4857"/>
                      </a:cubicBezTo>
                      <a:cubicBezTo>
                        <a:pt x="4837" y="4857"/>
                        <a:pt x="4903" y="4832"/>
                        <a:pt x="4954" y="4780"/>
                      </a:cubicBezTo>
                      <a:cubicBezTo>
                        <a:pt x="5051" y="4678"/>
                        <a:pt x="5048" y="4516"/>
                        <a:pt x="4947" y="4418"/>
                      </a:cubicBezTo>
                      <a:lnTo>
                        <a:pt x="460" y="72"/>
                      </a:lnTo>
                      <a:cubicBezTo>
                        <a:pt x="410" y="24"/>
                        <a:pt x="347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9" name="Google Shape;4719;p71"/>
                <p:cNvSpPr/>
                <p:nvPr/>
              </p:nvSpPr>
              <p:spPr>
                <a:xfrm>
                  <a:off x="8002201" y="714598"/>
                  <a:ext cx="85855" cy="83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4348" extrusionOk="0">
                      <a:moveTo>
                        <a:pt x="4488" y="1"/>
                      </a:moveTo>
                      <a:lnTo>
                        <a:pt x="0" y="4347"/>
                      </a:lnTo>
                    </a:path>
                  </a:pathLst>
                </a:custGeom>
                <a:solidFill>
                  <a:srgbClr val="F9EC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0" name="Google Shape;4720;p71"/>
                <p:cNvSpPr/>
                <p:nvPr/>
              </p:nvSpPr>
              <p:spPr>
                <a:xfrm>
                  <a:off x="7996807" y="709720"/>
                  <a:ext cx="96645" cy="92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4858" extrusionOk="0">
                      <a:moveTo>
                        <a:pt x="4769" y="1"/>
                      </a:moveTo>
                      <a:cubicBezTo>
                        <a:pt x="4706" y="1"/>
                        <a:pt x="4642" y="24"/>
                        <a:pt x="4592" y="72"/>
                      </a:cubicBezTo>
                      <a:lnTo>
                        <a:pt x="104" y="4418"/>
                      </a:lnTo>
                      <a:cubicBezTo>
                        <a:pt x="3" y="4517"/>
                        <a:pt x="0" y="4679"/>
                        <a:pt x="98" y="4780"/>
                      </a:cubicBezTo>
                      <a:cubicBezTo>
                        <a:pt x="149" y="4832"/>
                        <a:pt x="215" y="4857"/>
                        <a:pt x="282" y="4857"/>
                      </a:cubicBezTo>
                      <a:cubicBezTo>
                        <a:pt x="346" y="4857"/>
                        <a:pt x="411" y="4833"/>
                        <a:pt x="460" y="4785"/>
                      </a:cubicBezTo>
                      <a:lnTo>
                        <a:pt x="4947" y="440"/>
                      </a:lnTo>
                      <a:cubicBezTo>
                        <a:pt x="5048" y="341"/>
                        <a:pt x="5051" y="179"/>
                        <a:pt x="4954" y="78"/>
                      </a:cubicBezTo>
                      <a:cubicBezTo>
                        <a:pt x="4903" y="27"/>
                        <a:pt x="4836" y="1"/>
                        <a:pt x="47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1" name="Google Shape;4721;p71"/>
                <p:cNvSpPr/>
                <p:nvPr/>
              </p:nvSpPr>
              <p:spPr>
                <a:xfrm>
                  <a:off x="7442978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0" y="1"/>
                      </a:moveTo>
                      <a:lnTo>
                        <a:pt x="0" y="9876"/>
                      </a:lnTo>
                      <a:lnTo>
                        <a:pt x="9876" y="9876"/>
                      </a:lnTo>
                      <a:lnTo>
                        <a:pt x="98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2" name="Google Shape;4722;p71"/>
                <p:cNvSpPr/>
                <p:nvPr/>
              </p:nvSpPr>
              <p:spPr>
                <a:xfrm>
                  <a:off x="7438100" y="656825"/>
                  <a:ext cx="198722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8" h="10388" extrusionOk="0">
                      <a:moveTo>
                        <a:pt x="9876" y="511"/>
                      </a:moveTo>
                      <a:lnTo>
                        <a:pt x="9876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5" y="0"/>
                      </a:moveTo>
                      <a:cubicBezTo>
                        <a:pt x="115" y="0"/>
                        <a:pt x="0" y="115"/>
                        <a:pt x="0" y="256"/>
                      </a:cubicBezTo>
                      <a:lnTo>
                        <a:pt x="0" y="10131"/>
                      </a:lnTo>
                      <a:cubicBezTo>
                        <a:pt x="0" y="10273"/>
                        <a:pt x="115" y="10388"/>
                        <a:pt x="255" y="10388"/>
                      </a:cubicBezTo>
                      <a:lnTo>
                        <a:pt x="10131" y="10388"/>
                      </a:lnTo>
                      <a:cubicBezTo>
                        <a:pt x="10272" y="10388"/>
                        <a:pt x="10387" y="10273"/>
                        <a:pt x="10387" y="10131"/>
                      </a:cubicBezTo>
                      <a:lnTo>
                        <a:pt x="10387" y="256"/>
                      </a:lnTo>
                      <a:cubicBezTo>
                        <a:pt x="10387" y="114"/>
                        <a:pt x="10272" y="0"/>
                        <a:pt x="10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3" name="Google Shape;4723;p71"/>
                <p:cNvSpPr/>
                <p:nvPr/>
              </p:nvSpPr>
              <p:spPr>
                <a:xfrm>
                  <a:off x="7473989" y="801010"/>
                  <a:ext cx="126908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4" h="511" extrusionOk="0">
                      <a:moveTo>
                        <a:pt x="257" y="0"/>
                      </a:moveTo>
                      <a:cubicBezTo>
                        <a:pt x="115" y="0"/>
                        <a:pt x="1" y="114"/>
                        <a:pt x="1" y="255"/>
                      </a:cubicBezTo>
                      <a:cubicBezTo>
                        <a:pt x="1" y="397"/>
                        <a:pt x="115" y="511"/>
                        <a:pt x="257" y="511"/>
                      </a:cubicBezTo>
                      <a:lnTo>
                        <a:pt x="6379" y="511"/>
                      </a:lnTo>
                      <a:cubicBezTo>
                        <a:pt x="6519" y="511"/>
                        <a:pt x="6634" y="397"/>
                        <a:pt x="6634" y="255"/>
                      </a:cubicBezTo>
                      <a:cubicBezTo>
                        <a:pt x="6634" y="114"/>
                        <a:pt x="6519" y="0"/>
                        <a:pt x="6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4" name="Google Shape;4724;p71"/>
                <p:cNvSpPr/>
                <p:nvPr/>
              </p:nvSpPr>
              <p:spPr>
                <a:xfrm>
                  <a:off x="7697701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0" y="1"/>
                      </a:moveTo>
                      <a:lnTo>
                        <a:pt x="0" y="9876"/>
                      </a:lnTo>
                      <a:lnTo>
                        <a:pt x="9876" y="9876"/>
                      </a:lnTo>
                      <a:lnTo>
                        <a:pt x="98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5" name="Google Shape;4725;p71"/>
                <p:cNvSpPr/>
                <p:nvPr/>
              </p:nvSpPr>
              <p:spPr>
                <a:xfrm>
                  <a:off x="7692823" y="656825"/>
                  <a:ext cx="198703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" h="10388" extrusionOk="0">
                      <a:moveTo>
                        <a:pt x="9876" y="511"/>
                      </a:moveTo>
                      <a:lnTo>
                        <a:pt x="9876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5" y="0"/>
                      </a:moveTo>
                      <a:cubicBezTo>
                        <a:pt x="114" y="0"/>
                        <a:pt x="0" y="115"/>
                        <a:pt x="0" y="256"/>
                      </a:cubicBezTo>
                      <a:lnTo>
                        <a:pt x="0" y="10131"/>
                      </a:lnTo>
                      <a:cubicBezTo>
                        <a:pt x="0" y="10273"/>
                        <a:pt x="114" y="10388"/>
                        <a:pt x="255" y="10388"/>
                      </a:cubicBezTo>
                      <a:lnTo>
                        <a:pt x="10131" y="10388"/>
                      </a:lnTo>
                      <a:cubicBezTo>
                        <a:pt x="10272" y="10388"/>
                        <a:pt x="10386" y="10273"/>
                        <a:pt x="10386" y="10131"/>
                      </a:cubicBezTo>
                      <a:lnTo>
                        <a:pt x="10386" y="256"/>
                      </a:lnTo>
                      <a:cubicBezTo>
                        <a:pt x="10386" y="114"/>
                        <a:pt x="10272" y="0"/>
                        <a:pt x="10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6" name="Google Shape;4726;p71"/>
                <p:cNvSpPr/>
                <p:nvPr/>
              </p:nvSpPr>
              <p:spPr>
                <a:xfrm>
                  <a:off x="7733743" y="703790"/>
                  <a:ext cx="116865" cy="10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5478" extrusionOk="0">
                      <a:moveTo>
                        <a:pt x="5597" y="511"/>
                      </a:moveTo>
                      <a:lnTo>
                        <a:pt x="5597" y="4966"/>
                      </a:lnTo>
                      <a:lnTo>
                        <a:pt x="512" y="4966"/>
                      </a:lnTo>
                      <a:lnTo>
                        <a:pt x="512" y="511"/>
                      </a:lnTo>
                      <a:close/>
                      <a:moveTo>
                        <a:pt x="257" y="0"/>
                      </a:moveTo>
                      <a:cubicBezTo>
                        <a:pt x="115" y="0"/>
                        <a:pt x="0" y="114"/>
                        <a:pt x="0" y="256"/>
                      </a:cubicBezTo>
                      <a:lnTo>
                        <a:pt x="0" y="5222"/>
                      </a:lnTo>
                      <a:cubicBezTo>
                        <a:pt x="0" y="5363"/>
                        <a:pt x="115" y="5478"/>
                        <a:pt x="257" y="5478"/>
                      </a:cubicBezTo>
                      <a:lnTo>
                        <a:pt x="5853" y="5478"/>
                      </a:lnTo>
                      <a:cubicBezTo>
                        <a:pt x="5993" y="5478"/>
                        <a:pt x="6108" y="5363"/>
                        <a:pt x="6108" y="5222"/>
                      </a:cubicBezTo>
                      <a:lnTo>
                        <a:pt x="6108" y="256"/>
                      </a:lnTo>
                      <a:cubicBezTo>
                        <a:pt x="6108" y="114"/>
                        <a:pt x="5993" y="0"/>
                        <a:pt x="58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7" name="Google Shape;4727;p71"/>
                <p:cNvSpPr/>
                <p:nvPr/>
              </p:nvSpPr>
              <p:spPr>
                <a:xfrm>
                  <a:off x="7739693" y="709299"/>
                  <a:ext cx="102977" cy="1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3" h="834" extrusionOk="0">
                      <a:moveTo>
                        <a:pt x="1" y="0"/>
                      </a:moveTo>
                      <a:lnTo>
                        <a:pt x="1" y="834"/>
                      </a:lnTo>
                      <a:lnTo>
                        <a:pt x="5383" y="834"/>
                      </a:lnTo>
                      <a:lnTo>
                        <a:pt x="533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28" name="Google Shape;4728;p71"/>
              <p:cNvSpPr/>
              <p:nvPr/>
            </p:nvSpPr>
            <p:spPr>
              <a:xfrm>
                <a:off x="8438225" y="904875"/>
                <a:ext cx="219900" cy="2989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71"/>
              <p:cNvSpPr/>
              <p:nvPr/>
            </p:nvSpPr>
            <p:spPr>
              <a:xfrm>
                <a:off x="8438215" y="904875"/>
                <a:ext cx="219900" cy="65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0" name="Google Shape;4730;p71"/>
            <p:cNvSpPr txBox="1"/>
            <p:nvPr/>
          </p:nvSpPr>
          <p:spPr>
            <a:xfrm>
              <a:off x="4295775" y="701913"/>
              <a:ext cx="191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Mono"/>
                  <a:ea typeface="Roboto Mono"/>
                  <a:cs typeface="Roboto Mono"/>
                  <a:sym typeface="Roboto Mono"/>
                </a:rPr>
                <a:t>https://slidesgo.com/</a:t>
              </a:r>
              <a:endParaRPr sz="1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731" name="Google Shape;4731;p71"/>
          <p:cNvSpPr/>
          <p:nvPr/>
        </p:nvSpPr>
        <p:spPr>
          <a:xfrm>
            <a:off x="6827586" y="920989"/>
            <a:ext cx="1487400" cy="14874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2" name="Google Shape;4732;p71"/>
          <p:cNvGrpSpPr/>
          <p:nvPr/>
        </p:nvGrpSpPr>
        <p:grpSpPr>
          <a:xfrm>
            <a:off x="6782741" y="1172841"/>
            <a:ext cx="671833" cy="565501"/>
            <a:chOff x="1743325" y="1842325"/>
            <a:chExt cx="908250" cy="764500"/>
          </a:xfrm>
        </p:grpSpPr>
        <p:sp>
          <p:nvSpPr>
            <p:cNvPr id="4733" name="Google Shape;4733;p7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7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7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7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7" name="Google Shape;4737;p71"/>
          <p:cNvGrpSpPr/>
          <p:nvPr/>
        </p:nvGrpSpPr>
        <p:grpSpPr>
          <a:xfrm>
            <a:off x="8378500" y="2126613"/>
            <a:ext cx="612000" cy="809475"/>
            <a:chOff x="1624275" y="796950"/>
            <a:chExt cx="612000" cy="809475"/>
          </a:xfrm>
        </p:grpSpPr>
        <p:sp>
          <p:nvSpPr>
            <p:cNvPr id="4738" name="Google Shape;4738;p71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71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71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71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71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71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71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5" name="Google Shape;4745;p71"/>
          <p:cNvGrpSpPr/>
          <p:nvPr/>
        </p:nvGrpSpPr>
        <p:grpSpPr>
          <a:xfrm>
            <a:off x="4340349" y="1535250"/>
            <a:ext cx="4362350" cy="3320850"/>
            <a:chOff x="4295774" y="573225"/>
            <a:chExt cx="4362350" cy="3320850"/>
          </a:xfrm>
        </p:grpSpPr>
        <p:grpSp>
          <p:nvGrpSpPr>
            <p:cNvPr id="4746" name="Google Shape;4746;p71"/>
            <p:cNvGrpSpPr/>
            <p:nvPr/>
          </p:nvGrpSpPr>
          <p:grpSpPr>
            <a:xfrm>
              <a:off x="4295774" y="573225"/>
              <a:ext cx="4362338" cy="3320850"/>
              <a:chOff x="4190279" y="573225"/>
              <a:chExt cx="4233636" cy="3320850"/>
            </a:xfrm>
          </p:grpSpPr>
          <p:sp>
            <p:nvSpPr>
              <p:cNvPr id="4747" name="Google Shape;4747;p71"/>
              <p:cNvSpPr/>
              <p:nvPr/>
            </p:nvSpPr>
            <p:spPr>
              <a:xfrm>
                <a:off x="4190279" y="573225"/>
                <a:ext cx="42333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71"/>
              <p:cNvSpPr/>
              <p:nvPr/>
            </p:nvSpPr>
            <p:spPr>
              <a:xfrm>
                <a:off x="4192414" y="904875"/>
                <a:ext cx="4231500" cy="2989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9" name="Google Shape;4749;p71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4750" name="Google Shape;4750;p71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71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7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7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7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7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71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71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71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71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71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71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71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3" name="Google Shape;4763;p71"/>
            <p:cNvSpPr/>
            <p:nvPr/>
          </p:nvSpPr>
          <p:spPr>
            <a:xfrm>
              <a:off x="8438225" y="904875"/>
              <a:ext cx="219900" cy="2989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71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71"/>
          <p:cNvGrpSpPr/>
          <p:nvPr/>
        </p:nvGrpSpPr>
        <p:grpSpPr>
          <a:xfrm>
            <a:off x="697399" y="406638"/>
            <a:ext cx="4098543" cy="4317762"/>
            <a:chOff x="4559574" y="701913"/>
            <a:chExt cx="4098543" cy="4317762"/>
          </a:xfrm>
        </p:grpSpPr>
        <p:grpSp>
          <p:nvGrpSpPr>
            <p:cNvPr id="4766" name="Google Shape;4766;p71"/>
            <p:cNvGrpSpPr/>
            <p:nvPr/>
          </p:nvGrpSpPr>
          <p:grpSpPr>
            <a:xfrm>
              <a:off x="4559574" y="701925"/>
              <a:ext cx="4098543" cy="4317750"/>
              <a:chOff x="4559574" y="573225"/>
              <a:chExt cx="4098543" cy="4317750"/>
            </a:xfrm>
          </p:grpSpPr>
          <p:grpSp>
            <p:nvGrpSpPr>
              <p:cNvPr id="4767" name="Google Shape;4767;p71"/>
              <p:cNvGrpSpPr/>
              <p:nvPr/>
            </p:nvGrpSpPr>
            <p:grpSpPr>
              <a:xfrm>
                <a:off x="4559574" y="573225"/>
                <a:ext cx="4098526" cy="4317750"/>
                <a:chOff x="4446296" y="573225"/>
                <a:chExt cx="3977606" cy="4317750"/>
              </a:xfrm>
            </p:grpSpPr>
            <p:sp>
              <p:nvSpPr>
                <p:cNvPr id="4768" name="Google Shape;4768;p71"/>
                <p:cNvSpPr/>
                <p:nvPr/>
              </p:nvSpPr>
              <p:spPr>
                <a:xfrm>
                  <a:off x="4446296" y="573225"/>
                  <a:ext cx="3977400" cy="426900"/>
                </a:xfrm>
                <a:prstGeom prst="roundRect">
                  <a:avLst>
                    <a:gd name="adj" fmla="val 26774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9" name="Google Shape;4769;p71"/>
                <p:cNvSpPr/>
                <p:nvPr/>
              </p:nvSpPr>
              <p:spPr>
                <a:xfrm>
                  <a:off x="4448302" y="904875"/>
                  <a:ext cx="3975600" cy="39861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70" name="Google Shape;4770;p71"/>
              <p:cNvGrpSpPr/>
              <p:nvPr/>
            </p:nvGrpSpPr>
            <p:grpSpPr>
              <a:xfrm>
                <a:off x="7842475" y="646225"/>
                <a:ext cx="706370" cy="198722"/>
                <a:chOff x="7438100" y="656825"/>
                <a:chExt cx="706370" cy="198722"/>
              </a:xfrm>
            </p:grpSpPr>
            <p:sp>
              <p:nvSpPr>
                <p:cNvPr id="4771" name="Google Shape;4771;p71"/>
                <p:cNvSpPr/>
                <p:nvPr/>
              </p:nvSpPr>
              <p:spPr>
                <a:xfrm>
                  <a:off x="7950645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1" y="1"/>
                      </a:moveTo>
                      <a:lnTo>
                        <a:pt x="1" y="9876"/>
                      </a:lnTo>
                      <a:lnTo>
                        <a:pt x="9877" y="9876"/>
                      </a:lnTo>
                      <a:lnTo>
                        <a:pt x="987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2" name="Google Shape;4772;p71"/>
                <p:cNvSpPr/>
                <p:nvPr/>
              </p:nvSpPr>
              <p:spPr>
                <a:xfrm>
                  <a:off x="7945766" y="656825"/>
                  <a:ext cx="198703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" h="10388" extrusionOk="0">
                      <a:moveTo>
                        <a:pt x="9877" y="511"/>
                      </a:moveTo>
                      <a:lnTo>
                        <a:pt x="9877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6" y="0"/>
                      </a:moveTo>
                      <a:cubicBezTo>
                        <a:pt x="115" y="0"/>
                        <a:pt x="1" y="115"/>
                        <a:pt x="1" y="256"/>
                      </a:cubicBezTo>
                      <a:lnTo>
                        <a:pt x="1" y="10131"/>
                      </a:lnTo>
                      <a:cubicBezTo>
                        <a:pt x="1" y="10273"/>
                        <a:pt x="115" y="10388"/>
                        <a:pt x="256" y="10388"/>
                      </a:cubicBezTo>
                      <a:lnTo>
                        <a:pt x="10132" y="10388"/>
                      </a:lnTo>
                      <a:cubicBezTo>
                        <a:pt x="10273" y="10388"/>
                        <a:pt x="10387" y="10273"/>
                        <a:pt x="10387" y="10131"/>
                      </a:cubicBezTo>
                      <a:lnTo>
                        <a:pt x="10387" y="256"/>
                      </a:lnTo>
                      <a:cubicBezTo>
                        <a:pt x="10387" y="114"/>
                        <a:pt x="10273" y="0"/>
                        <a:pt x="10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3" name="Google Shape;4773;p71"/>
                <p:cNvSpPr/>
                <p:nvPr/>
              </p:nvSpPr>
              <p:spPr>
                <a:xfrm>
                  <a:off x="8002201" y="714598"/>
                  <a:ext cx="85855" cy="83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4348" extrusionOk="0">
                      <a:moveTo>
                        <a:pt x="0" y="1"/>
                      </a:moveTo>
                      <a:lnTo>
                        <a:pt x="4488" y="4347"/>
                      </a:lnTo>
                    </a:path>
                  </a:pathLst>
                </a:custGeom>
                <a:solidFill>
                  <a:srgbClr val="F9EC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4" name="Google Shape;4774;p71"/>
                <p:cNvSpPr/>
                <p:nvPr/>
              </p:nvSpPr>
              <p:spPr>
                <a:xfrm>
                  <a:off x="7996807" y="709720"/>
                  <a:ext cx="96645" cy="92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4858" extrusionOk="0">
                      <a:moveTo>
                        <a:pt x="283" y="1"/>
                      </a:moveTo>
                      <a:cubicBezTo>
                        <a:pt x="216" y="1"/>
                        <a:pt x="149" y="27"/>
                        <a:pt x="98" y="78"/>
                      </a:cubicBezTo>
                      <a:cubicBezTo>
                        <a:pt x="0" y="179"/>
                        <a:pt x="3" y="341"/>
                        <a:pt x="104" y="440"/>
                      </a:cubicBezTo>
                      <a:lnTo>
                        <a:pt x="4592" y="4785"/>
                      </a:lnTo>
                      <a:cubicBezTo>
                        <a:pt x="4642" y="4833"/>
                        <a:pt x="4706" y="4857"/>
                        <a:pt x="4770" y="4857"/>
                      </a:cubicBezTo>
                      <a:cubicBezTo>
                        <a:pt x="4837" y="4857"/>
                        <a:pt x="4903" y="4832"/>
                        <a:pt x="4954" y="4780"/>
                      </a:cubicBezTo>
                      <a:cubicBezTo>
                        <a:pt x="5051" y="4678"/>
                        <a:pt x="5048" y="4516"/>
                        <a:pt x="4947" y="4418"/>
                      </a:cubicBezTo>
                      <a:lnTo>
                        <a:pt x="460" y="72"/>
                      </a:lnTo>
                      <a:cubicBezTo>
                        <a:pt x="410" y="24"/>
                        <a:pt x="347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5" name="Google Shape;4775;p71"/>
                <p:cNvSpPr/>
                <p:nvPr/>
              </p:nvSpPr>
              <p:spPr>
                <a:xfrm>
                  <a:off x="8002201" y="714598"/>
                  <a:ext cx="85855" cy="83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4348" extrusionOk="0">
                      <a:moveTo>
                        <a:pt x="4488" y="1"/>
                      </a:moveTo>
                      <a:lnTo>
                        <a:pt x="0" y="4347"/>
                      </a:lnTo>
                    </a:path>
                  </a:pathLst>
                </a:custGeom>
                <a:solidFill>
                  <a:srgbClr val="F9EC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6" name="Google Shape;4776;p71"/>
                <p:cNvSpPr/>
                <p:nvPr/>
              </p:nvSpPr>
              <p:spPr>
                <a:xfrm>
                  <a:off x="7996807" y="709720"/>
                  <a:ext cx="96645" cy="92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4858" extrusionOk="0">
                      <a:moveTo>
                        <a:pt x="4769" y="1"/>
                      </a:moveTo>
                      <a:cubicBezTo>
                        <a:pt x="4706" y="1"/>
                        <a:pt x="4642" y="24"/>
                        <a:pt x="4592" y="72"/>
                      </a:cubicBezTo>
                      <a:lnTo>
                        <a:pt x="104" y="4418"/>
                      </a:lnTo>
                      <a:cubicBezTo>
                        <a:pt x="3" y="4517"/>
                        <a:pt x="0" y="4679"/>
                        <a:pt x="98" y="4780"/>
                      </a:cubicBezTo>
                      <a:cubicBezTo>
                        <a:pt x="149" y="4832"/>
                        <a:pt x="215" y="4857"/>
                        <a:pt x="282" y="4857"/>
                      </a:cubicBezTo>
                      <a:cubicBezTo>
                        <a:pt x="346" y="4857"/>
                        <a:pt x="411" y="4833"/>
                        <a:pt x="460" y="4785"/>
                      </a:cubicBezTo>
                      <a:lnTo>
                        <a:pt x="4947" y="440"/>
                      </a:lnTo>
                      <a:cubicBezTo>
                        <a:pt x="5048" y="341"/>
                        <a:pt x="5051" y="179"/>
                        <a:pt x="4954" y="78"/>
                      </a:cubicBezTo>
                      <a:cubicBezTo>
                        <a:pt x="4903" y="27"/>
                        <a:pt x="4836" y="1"/>
                        <a:pt x="47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7" name="Google Shape;4777;p71"/>
                <p:cNvSpPr/>
                <p:nvPr/>
              </p:nvSpPr>
              <p:spPr>
                <a:xfrm>
                  <a:off x="7442978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0" y="1"/>
                      </a:moveTo>
                      <a:lnTo>
                        <a:pt x="0" y="9876"/>
                      </a:lnTo>
                      <a:lnTo>
                        <a:pt x="9876" y="9876"/>
                      </a:lnTo>
                      <a:lnTo>
                        <a:pt x="987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8" name="Google Shape;4778;p71"/>
                <p:cNvSpPr/>
                <p:nvPr/>
              </p:nvSpPr>
              <p:spPr>
                <a:xfrm>
                  <a:off x="7438100" y="656825"/>
                  <a:ext cx="198722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8" h="10388" extrusionOk="0">
                      <a:moveTo>
                        <a:pt x="9876" y="511"/>
                      </a:moveTo>
                      <a:lnTo>
                        <a:pt x="9876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5" y="0"/>
                      </a:moveTo>
                      <a:cubicBezTo>
                        <a:pt x="115" y="0"/>
                        <a:pt x="0" y="115"/>
                        <a:pt x="0" y="256"/>
                      </a:cubicBezTo>
                      <a:lnTo>
                        <a:pt x="0" y="10131"/>
                      </a:lnTo>
                      <a:cubicBezTo>
                        <a:pt x="0" y="10273"/>
                        <a:pt x="115" y="10388"/>
                        <a:pt x="255" y="10388"/>
                      </a:cubicBezTo>
                      <a:lnTo>
                        <a:pt x="10131" y="10388"/>
                      </a:lnTo>
                      <a:cubicBezTo>
                        <a:pt x="10272" y="10388"/>
                        <a:pt x="10387" y="10273"/>
                        <a:pt x="10387" y="10131"/>
                      </a:cubicBezTo>
                      <a:lnTo>
                        <a:pt x="10387" y="256"/>
                      </a:lnTo>
                      <a:cubicBezTo>
                        <a:pt x="10387" y="114"/>
                        <a:pt x="10272" y="0"/>
                        <a:pt x="10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9" name="Google Shape;4779;p71"/>
                <p:cNvSpPr/>
                <p:nvPr/>
              </p:nvSpPr>
              <p:spPr>
                <a:xfrm>
                  <a:off x="7473989" y="801010"/>
                  <a:ext cx="126908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4" h="511" extrusionOk="0">
                      <a:moveTo>
                        <a:pt x="257" y="0"/>
                      </a:moveTo>
                      <a:cubicBezTo>
                        <a:pt x="115" y="0"/>
                        <a:pt x="1" y="114"/>
                        <a:pt x="1" y="255"/>
                      </a:cubicBezTo>
                      <a:cubicBezTo>
                        <a:pt x="1" y="397"/>
                        <a:pt x="115" y="511"/>
                        <a:pt x="257" y="511"/>
                      </a:cubicBezTo>
                      <a:lnTo>
                        <a:pt x="6379" y="511"/>
                      </a:lnTo>
                      <a:cubicBezTo>
                        <a:pt x="6519" y="511"/>
                        <a:pt x="6634" y="397"/>
                        <a:pt x="6634" y="255"/>
                      </a:cubicBezTo>
                      <a:cubicBezTo>
                        <a:pt x="6634" y="114"/>
                        <a:pt x="6519" y="0"/>
                        <a:pt x="6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0" name="Google Shape;4780;p71"/>
                <p:cNvSpPr/>
                <p:nvPr/>
              </p:nvSpPr>
              <p:spPr>
                <a:xfrm>
                  <a:off x="7697701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0" y="1"/>
                      </a:moveTo>
                      <a:lnTo>
                        <a:pt x="0" y="9876"/>
                      </a:lnTo>
                      <a:lnTo>
                        <a:pt x="9876" y="9876"/>
                      </a:lnTo>
                      <a:lnTo>
                        <a:pt x="987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1" name="Google Shape;4781;p71"/>
                <p:cNvSpPr/>
                <p:nvPr/>
              </p:nvSpPr>
              <p:spPr>
                <a:xfrm>
                  <a:off x="7692823" y="656825"/>
                  <a:ext cx="198703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" h="10388" extrusionOk="0">
                      <a:moveTo>
                        <a:pt x="9876" y="511"/>
                      </a:moveTo>
                      <a:lnTo>
                        <a:pt x="9876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5" y="0"/>
                      </a:moveTo>
                      <a:cubicBezTo>
                        <a:pt x="114" y="0"/>
                        <a:pt x="0" y="115"/>
                        <a:pt x="0" y="256"/>
                      </a:cubicBezTo>
                      <a:lnTo>
                        <a:pt x="0" y="10131"/>
                      </a:lnTo>
                      <a:cubicBezTo>
                        <a:pt x="0" y="10273"/>
                        <a:pt x="114" y="10388"/>
                        <a:pt x="255" y="10388"/>
                      </a:cubicBezTo>
                      <a:lnTo>
                        <a:pt x="10131" y="10388"/>
                      </a:lnTo>
                      <a:cubicBezTo>
                        <a:pt x="10272" y="10388"/>
                        <a:pt x="10386" y="10273"/>
                        <a:pt x="10386" y="10131"/>
                      </a:cubicBezTo>
                      <a:lnTo>
                        <a:pt x="10386" y="256"/>
                      </a:lnTo>
                      <a:cubicBezTo>
                        <a:pt x="10386" y="114"/>
                        <a:pt x="10272" y="0"/>
                        <a:pt x="10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2" name="Google Shape;4782;p71"/>
                <p:cNvSpPr/>
                <p:nvPr/>
              </p:nvSpPr>
              <p:spPr>
                <a:xfrm>
                  <a:off x="7733743" y="703790"/>
                  <a:ext cx="116865" cy="10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5478" extrusionOk="0">
                      <a:moveTo>
                        <a:pt x="5597" y="511"/>
                      </a:moveTo>
                      <a:lnTo>
                        <a:pt x="5597" y="4966"/>
                      </a:lnTo>
                      <a:lnTo>
                        <a:pt x="512" y="4966"/>
                      </a:lnTo>
                      <a:lnTo>
                        <a:pt x="512" y="511"/>
                      </a:lnTo>
                      <a:close/>
                      <a:moveTo>
                        <a:pt x="257" y="0"/>
                      </a:moveTo>
                      <a:cubicBezTo>
                        <a:pt x="115" y="0"/>
                        <a:pt x="0" y="114"/>
                        <a:pt x="0" y="256"/>
                      </a:cubicBezTo>
                      <a:lnTo>
                        <a:pt x="0" y="5222"/>
                      </a:lnTo>
                      <a:cubicBezTo>
                        <a:pt x="0" y="5363"/>
                        <a:pt x="115" y="5478"/>
                        <a:pt x="257" y="5478"/>
                      </a:cubicBezTo>
                      <a:lnTo>
                        <a:pt x="5853" y="5478"/>
                      </a:lnTo>
                      <a:cubicBezTo>
                        <a:pt x="5993" y="5478"/>
                        <a:pt x="6108" y="5363"/>
                        <a:pt x="6108" y="5222"/>
                      </a:cubicBezTo>
                      <a:lnTo>
                        <a:pt x="6108" y="256"/>
                      </a:lnTo>
                      <a:cubicBezTo>
                        <a:pt x="6108" y="114"/>
                        <a:pt x="5993" y="0"/>
                        <a:pt x="58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3" name="Google Shape;4783;p71"/>
                <p:cNvSpPr/>
                <p:nvPr/>
              </p:nvSpPr>
              <p:spPr>
                <a:xfrm>
                  <a:off x="7739693" y="709299"/>
                  <a:ext cx="102977" cy="1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3" h="834" extrusionOk="0">
                      <a:moveTo>
                        <a:pt x="1" y="0"/>
                      </a:moveTo>
                      <a:lnTo>
                        <a:pt x="1" y="834"/>
                      </a:lnTo>
                      <a:lnTo>
                        <a:pt x="5383" y="834"/>
                      </a:lnTo>
                      <a:lnTo>
                        <a:pt x="533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84" name="Google Shape;4784;p71"/>
              <p:cNvSpPr/>
              <p:nvPr/>
            </p:nvSpPr>
            <p:spPr>
              <a:xfrm>
                <a:off x="8438217" y="904875"/>
                <a:ext cx="219900" cy="3986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71"/>
              <p:cNvSpPr/>
              <p:nvPr/>
            </p:nvSpPr>
            <p:spPr>
              <a:xfrm>
                <a:off x="8438215" y="904875"/>
                <a:ext cx="219900" cy="65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86" name="Google Shape;4786;p71"/>
            <p:cNvSpPr txBox="1"/>
            <p:nvPr/>
          </p:nvSpPr>
          <p:spPr>
            <a:xfrm>
              <a:off x="4559574" y="701913"/>
              <a:ext cx="2384759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00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https://techtastic.com/</a:t>
              </a:r>
            </a:p>
          </p:txBody>
        </p:sp>
      </p:grpSp>
      <p:sp>
        <p:nvSpPr>
          <p:cNvPr id="4787" name="Google Shape;4787;p71"/>
          <p:cNvSpPr txBox="1">
            <a:spLocks noGrp="1"/>
          </p:cNvSpPr>
          <p:nvPr>
            <p:ph type="title"/>
          </p:nvPr>
        </p:nvSpPr>
        <p:spPr>
          <a:xfrm>
            <a:off x="5014375" y="2343150"/>
            <a:ext cx="3300600" cy="10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Discussion ^^</a:t>
            </a:r>
            <a:endParaRPr lang="en-ID" dirty="0"/>
          </a:p>
        </p:txBody>
      </p:sp>
      <p:grpSp>
        <p:nvGrpSpPr>
          <p:cNvPr id="4789" name="Google Shape;4789;p71"/>
          <p:cNvGrpSpPr/>
          <p:nvPr/>
        </p:nvGrpSpPr>
        <p:grpSpPr>
          <a:xfrm>
            <a:off x="867496" y="1526398"/>
            <a:ext cx="3543372" cy="2432858"/>
            <a:chOff x="1669418" y="1345915"/>
            <a:chExt cx="4461000" cy="3062896"/>
          </a:xfrm>
        </p:grpSpPr>
        <p:sp>
          <p:nvSpPr>
            <p:cNvPr id="4790" name="Google Shape;4790;p71"/>
            <p:cNvSpPr/>
            <p:nvPr/>
          </p:nvSpPr>
          <p:spPr>
            <a:xfrm>
              <a:off x="1669418" y="1345915"/>
              <a:ext cx="4461000" cy="2544300"/>
            </a:xfrm>
            <a:prstGeom prst="roundRect">
              <a:avLst>
                <a:gd name="adj" fmla="val 3857"/>
              </a:avLst>
            </a:prstGeom>
            <a:solidFill>
              <a:schemeClr val="accent2"/>
            </a:solidFill>
            <a:ln w="9525" cap="flat" cmpd="sng">
              <a:solidFill>
                <a:srgbClr val="0707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71"/>
            <p:cNvSpPr/>
            <p:nvPr/>
          </p:nvSpPr>
          <p:spPr>
            <a:xfrm>
              <a:off x="3136306" y="3890163"/>
              <a:ext cx="1523257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7070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792" name="Google Shape;4792;p71"/>
            <p:cNvCxnSpPr/>
            <p:nvPr/>
          </p:nvCxnSpPr>
          <p:spPr>
            <a:xfrm>
              <a:off x="3152769" y="4359730"/>
              <a:ext cx="1501200" cy="0"/>
            </a:xfrm>
            <a:prstGeom prst="straightConnector1">
              <a:avLst/>
            </a:prstGeom>
            <a:noFill/>
            <a:ln w="9525" cap="flat" cmpd="sng">
              <a:solidFill>
                <a:srgbClr val="07070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94" name="Google Shape;4794;p71"/>
          <p:cNvSpPr/>
          <p:nvPr/>
        </p:nvSpPr>
        <p:spPr>
          <a:xfrm>
            <a:off x="4098300" y="334620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5" name="Google Shape;4795;p71"/>
          <p:cNvSpPr/>
          <p:nvPr/>
        </p:nvSpPr>
        <p:spPr>
          <a:xfrm rot="516939">
            <a:off x="98849" y="2142537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71"/>
          <p:cNvSpPr/>
          <p:nvPr/>
        </p:nvSpPr>
        <p:spPr>
          <a:xfrm>
            <a:off x="563714" y="454355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71"/>
          <p:cNvSpPr/>
          <p:nvPr/>
        </p:nvSpPr>
        <p:spPr>
          <a:xfrm>
            <a:off x="1394252" y="454355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71"/>
          <p:cNvSpPr/>
          <p:nvPr/>
        </p:nvSpPr>
        <p:spPr>
          <a:xfrm rot="991121">
            <a:off x="4208939" y="4643198"/>
            <a:ext cx="242089" cy="242089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F9709FA-07E5-4D86-A818-F4930F02D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94" y="1629825"/>
            <a:ext cx="3097293" cy="1878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83361B0-7EF6-4FE5-9ABE-41712689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16" y="1600256"/>
            <a:ext cx="3215402" cy="19080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3"/>
          <p:cNvSpPr txBox="1">
            <a:spLocks noGrp="1"/>
          </p:cNvSpPr>
          <p:nvPr>
            <p:ph type="title"/>
          </p:nvPr>
        </p:nvSpPr>
        <p:spPr>
          <a:xfrm>
            <a:off x="987850" y="1367762"/>
            <a:ext cx="3473791" cy="784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 !</a:t>
            </a:r>
            <a:endParaRPr sz="5400" dirty="0"/>
          </a:p>
        </p:txBody>
      </p:sp>
      <p:grpSp>
        <p:nvGrpSpPr>
          <p:cNvPr id="2734" name="Google Shape;2734;p53"/>
          <p:cNvGrpSpPr/>
          <p:nvPr/>
        </p:nvGrpSpPr>
        <p:grpSpPr>
          <a:xfrm>
            <a:off x="1009650" y="3356200"/>
            <a:ext cx="3236300" cy="995325"/>
            <a:chOff x="2651850" y="1297775"/>
            <a:chExt cx="3236300" cy="995325"/>
          </a:xfrm>
        </p:grpSpPr>
        <p:sp>
          <p:nvSpPr>
            <p:cNvPr id="2735" name="Google Shape;2735;p53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3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3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3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3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3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3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3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3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3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3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3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3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3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3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3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3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3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3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3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3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3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3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3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3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3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1" name="Google Shape;2761;p53"/>
          <p:cNvSpPr txBox="1">
            <a:spLocks noGrp="1"/>
          </p:cNvSpPr>
          <p:nvPr>
            <p:ph type="subTitle" idx="1"/>
          </p:nvPr>
        </p:nvSpPr>
        <p:spPr>
          <a:xfrm rot="366">
            <a:off x="1117925" y="3478000"/>
            <a:ext cx="2819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grpSp>
        <p:nvGrpSpPr>
          <p:cNvPr id="2762" name="Google Shape;2762;p53"/>
          <p:cNvGrpSpPr/>
          <p:nvPr/>
        </p:nvGrpSpPr>
        <p:grpSpPr>
          <a:xfrm rot="-5400000" flipH="1">
            <a:off x="5437734" y="3362917"/>
            <a:ext cx="968838" cy="1042108"/>
            <a:chOff x="5399634" y="3151542"/>
            <a:chExt cx="968838" cy="1042108"/>
          </a:xfrm>
        </p:grpSpPr>
        <p:grpSp>
          <p:nvGrpSpPr>
            <p:cNvPr id="2763" name="Google Shape;2763;p53"/>
            <p:cNvGrpSpPr/>
            <p:nvPr/>
          </p:nvGrpSpPr>
          <p:grpSpPr>
            <a:xfrm>
              <a:off x="5399634" y="3728765"/>
              <a:ext cx="161339" cy="161294"/>
              <a:chOff x="1778950" y="813300"/>
              <a:chExt cx="89350" cy="89325"/>
            </a:xfrm>
          </p:grpSpPr>
          <p:sp>
            <p:nvSpPr>
              <p:cNvPr id="2764" name="Google Shape;2764;p53"/>
              <p:cNvSpPr/>
              <p:nvPr/>
            </p:nvSpPr>
            <p:spPr>
              <a:xfrm>
                <a:off x="1783950" y="818275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53"/>
              <p:cNvSpPr/>
              <p:nvPr/>
            </p:nvSpPr>
            <p:spPr>
              <a:xfrm>
                <a:off x="1778950" y="813300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6" name="Google Shape;2766;p53"/>
            <p:cNvSpPr/>
            <p:nvPr/>
          </p:nvSpPr>
          <p:spPr>
            <a:xfrm>
              <a:off x="5803506" y="3728771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3"/>
            <p:cNvSpPr/>
            <p:nvPr/>
          </p:nvSpPr>
          <p:spPr>
            <a:xfrm>
              <a:off x="6216207" y="373775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3"/>
            <p:cNvSpPr/>
            <p:nvPr/>
          </p:nvSpPr>
          <p:spPr>
            <a:xfrm>
              <a:off x="5408727" y="404129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3"/>
            <p:cNvSpPr/>
            <p:nvPr/>
          </p:nvSpPr>
          <p:spPr>
            <a:xfrm>
              <a:off x="5812444" y="404129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3"/>
            <p:cNvSpPr/>
            <p:nvPr/>
          </p:nvSpPr>
          <p:spPr>
            <a:xfrm>
              <a:off x="6207223" y="4032310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3"/>
            <p:cNvSpPr/>
            <p:nvPr/>
          </p:nvSpPr>
          <p:spPr>
            <a:xfrm>
              <a:off x="6216207" y="3151542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3"/>
            <p:cNvSpPr/>
            <p:nvPr/>
          </p:nvSpPr>
          <p:spPr>
            <a:xfrm>
              <a:off x="5812444" y="345508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3"/>
            <p:cNvSpPr/>
            <p:nvPr/>
          </p:nvSpPr>
          <p:spPr>
            <a:xfrm>
              <a:off x="6207223" y="3446097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4" name="Google Shape;2774;p53"/>
          <p:cNvGrpSpPr/>
          <p:nvPr/>
        </p:nvGrpSpPr>
        <p:grpSpPr>
          <a:xfrm>
            <a:off x="4813216" y="3112641"/>
            <a:ext cx="671833" cy="565501"/>
            <a:chOff x="1743325" y="1842325"/>
            <a:chExt cx="908250" cy="764500"/>
          </a:xfrm>
        </p:grpSpPr>
        <p:sp>
          <p:nvSpPr>
            <p:cNvPr id="2775" name="Google Shape;2775;p5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9" name="Google Shape;2779;p53"/>
          <p:cNvGrpSpPr/>
          <p:nvPr/>
        </p:nvGrpSpPr>
        <p:grpSpPr>
          <a:xfrm>
            <a:off x="5979898" y="1523951"/>
            <a:ext cx="2678304" cy="501072"/>
            <a:chOff x="3667675" y="3227975"/>
            <a:chExt cx="1117450" cy="209050"/>
          </a:xfrm>
        </p:grpSpPr>
        <p:sp>
          <p:nvSpPr>
            <p:cNvPr id="2780" name="Google Shape;2780;p5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8" name="Google Shape;2788;p53"/>
          <p:cNvSpPr/>
          <p:nvPr/>
        </p:nvSpPr>
        <p:spPr>
          <a:xfrm>
            <a:off x="5172475" y="3540413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89" name="Google Shape;2789;p53"/>
          <p:cNvGrpSpPr/>
          <p:nvPr/>
        </p:nvGrpSpPr>
        <p:grpSpPr>
          <a:xfrm>
            <a:off x="4678829" y="846036"/>
            <a:ext cx="940598" cy="630916"/>
            <a:chOff x="9590916" y="4186286"/>
            <a:chExt cx="940598" cy="630916"/>
          </a:xfrm>
        </p:grpSpPr>
        <p:sp>
          <p:nvSpPr>
            <p:cNvPr id="2790" name="Google Shape;2790;p53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3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3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3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3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3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3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3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3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3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0" name="Google Shape;2800;p53"/>
          <p:cNvSpPr/>
          <p:nvPr/>
        </p:nvSpPr>
        <p:spPr>
          <a:xfrm rot="516939">
            <a:off x="1139574" y="491882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3"/>
          <p:cNvSpPr/>
          <p:nvPr/>
        </p:nvSpPr>
        <p:spPr>
          <a:xfrm rot="1069685">
            <a:off x="214839" y="2626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3"/>
          <p:cNvSpPr/>
          <p:nvPr/>
        </p:nvSpPr>
        <p:spPr>
          <a:xfrm>
            <a:off x="563727" y="46635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3"/>
          <p:cNvSpPr/>
          <p:nvPr/>
        </p:nvSpPr>
        <p:spPr>
          <a:xfrm rot="991083">
            <a:off x="5718265" y="263189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53"/>
          <p:cNvSpPr txBox="1"/>
          <p:nvPr/>
        </p:nvSpPr>
        <p:spPr>
          <a:xfrm>
            <a:off x="720000" y="700426"/>
            <a:ext cx="249865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https://techtastic.com/</a:t>
            </a:r>
          </a:p>
        </p:txBody>
      </p:sp>
      <p:sp>
        <p:nvSpPr>
          <p:cNvPr id="75" name="Google Shape;5010;p74">
            <a:extLst>
              <a:ext uri="{FF2B5EF4-FFF2-40B4-BE49-F238E27FC236}">
                <a16:creationId xmlns:a16="http://schemas.microsoft.com/office/drawing/2014/main" id="{3C06D7FF-69E1-4D25-AD59-6DF2F2A9DDBA}"/>
              </a:ext>
            </a:extLst>
          </p:cNvPr>
          <p:cNvSpPr txBox="1">
            <a:spLocks/>
          </p:cNvSpPr>
          <p:nvPr/>
        </p:nvSpPr>
        <p:spPr>
          <a:xfrm>
            <a:off x="969725" y="2178858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l"/>
            <a:r>
              <a:rPr lang="en-US" b="1" dirty="0"/>
              <a:t>Does anyone have any questions?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techtastic@yahoo.com</a:t>
            </a:r>
          </a:p>
          <a:p>
            <a:pPr marL="0" indent="0" algn="l"/>
            <a:r>
              <a:rPr lang="en-US" dirty="0"/>
              <a:t>+62 620 421 838</a:t>
            </a:r>
          </a:p>
          <a:p>
            <a:pPr marL="0" indent="0" algn="l"/>
            <a:r>
              <a:rPr lang="en-ID" sz="1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</a:t>
            </a:r>
          </a:p>
        </p:txBody>
      </p:sp>
      <p:grpSp>
        <p:nvGrpSpPr>
          <p:cNvPr id="76" name="Google Shape;5087;p74">
            <a:extLst>
              <a:ext uri="{FF2B5EF4-FFF2-40B4-BE49-F238E27FC236}">
                <a16:creationId xmlns:a16="http://schemas.microsoft.com/office/drawing/2014/main" id="{404DD0FC-ED39-442E-8480-4FE939702355}"/>
              </a:ext>
            </a:extLst>
          </p:cNvPr>
          <p:cNvGrpSpPr/>
          <p:nvPr/>
        </p:nvGrpSpPr>
        <p:grpSpPr>
          <a:xfrm>
            <a:off x="6757842" y="3677883"/>
            <a:ext cx="372740" cy="353610"/>
            <a:chOff x="3744430" y="3796534"/>
            <a:chExt cx="372740" cy="353610"/>
          </a:xfrm>
        </p:grpSpPr>
        <p:sp>
          <p:nvSpPr>
            <p:cNvPr id="77" name="Google Shape;5088;p74">
              <a:extLst>
                <a:ext uri="{FF2B5EF4-FFF2-40B4-BE49-F238E27FC236}">
                  <a16:creationId xmlns:a16="http://schemas.microsoft.com/office/drawing/2014/main" id="{46506A32-CBF5-42CC-A8FB-DCD88A6AC3F4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089;p74">
              <a:extLst>
                <a:ext uri="{FF2B5EF4-FFF2-40B4-BE49-F238E27FC236}">
                  <a16:creationId xmlns:a16="http://schemas.microsoft.com/office/drawing/2014/main" id="{C53BCD6B-D63D-4941-894B-C6CB9D6A8F50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090;p74">
              <a:extLst>
                <a:ext uri="{FF2B5EF4-FFF2-40B4-BE49-F238E27FC236}">
                  <a16:creationId xmlns:a16="http://schemas.microsoft.com/office/drawing/2014/main" id="{C8F16BFA-B851-4DD9-8177-FEF0B2C415AB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091;p74">
              <a:extLst>
                <a:ext uri="{FF2B5EF4-FFF2-40B4-BE49-F238E27FC236}">
                  <a16:creationId xmlns:a16="http://schemas.microsoft.com/office/drawing/2014/main" id="{AEF6D947-6511-4664-ADE7-BFEAD089049D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092;p74">
              <a:extLst>
                <a:ext uri="{FF2B5EF4-FFF2-40B4-BE49-F238E27FC236}">
                  <a16:creationId xmlns:a16="http://schemas.microsoft.com/office/drawing/2014/main" id="{02F1214F-2F5C-4421-A9D5-8A42FCA8C4C2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093;p74">
              <a:extLst>
                <a:ext uri="{FF2B5EF4-FFF2-40B4-BE49-F238E27FC236}">
                  <a16:creationId xmlns:a16="http://schemas.microsoft.com/office/drawing/2014/main" id="{D05A7632-1C6A-4816-996C-F3535DFDFDC3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094;p74">
              <a:extLst>
                <a:ext uri="{FF2B5EF4-FFF2-40B4-BE49-F238E27FC236}">
                  <a16:creationId xmlns:a16="http://schemas.microsoft.com/office/drawing/2014/main" id="{822E87C2-4B34-4690-AF14-A736695AD39B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095;p74">
              <a:extLst>
                <a:ext uri="{FF2B5EF4-FFF2-40B4-BE49-F238E27FC236}">
                  <a16:creationId xmlns:a16="http://schemas.microsoft.com/office/drawing/2014/main" id="{89E4C64D-DEA1-4053-9FE0-C03A8AA3AC27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096;p74">
              <a:extLst>
                <a:ext uri="{FF2B5EF4-FFF2-40B4-BE49-F238E27FC236}">
                  <a16:creationId xmlns:a16="http://schemas.microsoft.com/office/drawing/2014/main" id="{4BE313F0-F148-4AAE-9E2B-FB10BDE99340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5097;p74">
            <a:extLst>
              <a:ext uri="{FF2B5EF4-FFF2-40B4-BE49-F238E27FC236}">
                <a16:creationId xmlns:a16="http://schemas.microsoft.com/office/drawing/2014/main" id="{C84B49A7-7621-4C0F-AA20-384C4AEE0315}"/>
              </a:ext>
            </a:extLst>
          </p:cNvPr>
          <p:cNvGrpSpPr/>
          <p:nvPr/>
        </p:nvGrpSpPr>
        <p:grpSpPr>
          <a:xfrm>
            <a:off x="7336446" y="3677883"/>
            <a:ext cx="372844" cy="353610"/>
            <a:chOff x="4186663" y="3796534"/>
            <a:chExt cx="372844" cy="353610"/>
          </a:xfrm>
        </p:grpSpPr>
        <p:sp>
          <p:nvSpPr>
            <p:cNvPr id="87" name="Google Shape;5098;p74">
              <a:extLst>
                <a:ext uri="{FF2B5EF4-FFF2-40B4-BE49-F238E27FC236}">
                  <a16:creationId xmlns:a16="http://schemas.microsoft.com/office/drawing/2014/main" id="{271CF9B8-0475-4B40-A47E-8F7277A274E9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099;p74">
              <a:extLst>
                <a:ext uri="{FF2B5EF4-FFF2-40B4-BE49-F238E27FC236}">
                  <a16:creationId xmlns:a16="http://schemas.microsoft.com/office/drawing/2014/main" id="{AE9A3274-E625-492E-A6CA-7784488002E3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rgbClr val="FFFFFF">
                <a:alpha val="4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100;p74">
              <a:extLst>
                <a:ext uri="{FF2B5EF4-FFF2-40B4-BE49-F238E27FC236}">
                  <a16:creationId xmlns:a16="http://schemas.microsoft.com/office/drawing/2014/main" id="{D58873A1-043A-4E79-A4B1-4454D4D322D5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101;p74">
              <a:extLst>
                <a:ext uri="{FF2B5EF4-FFF2-40B4-BE49-F238E27FC236}">
                  <a16:creationId xmlns:a16="http://schemas.microsoft.com/office/drawing/2014/main" id="{53D12AB3-C3E8-4F87-8B25-70C12BB0FAC2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102;p74">
              <a:extLst>
                <a:ext uri="{FF2B5EF4-FFF2-40B4-BE49-F238E27FC236}">
                  <a16:creationId xmlns:a16="http://schemas.microsoft.com/office/drawing/2014/main" id="{5E6E0234-C1F1-476C-862B-AB79DC5DA52E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5103;p74">
            <a:extLst>
              <a:ext uri="{FF2B5EF4-FFF2-40B4-BE49-F238E27FC236}">
                <a16:creationId xmlns:a16="http://schemas.microsoft.com/office/drawing/2014/main" id="{B4EDDDFF-5B37-4A2D-97DE-61FD61988BE6}"/>
              </a:ext>
            </a:extLst>
          </p:cNvPr>
          <p:cNvGrpSpPr/>
          <p:nvPr/>
        </p:nvGrpSpPr>
        <p:grpSpPr>
          <a:xfrm>
            <a:off x="7915153" y="3677883"/>
            <a:ext cx="372818" cy="353610"/>
            <a:chOff x="5513441" y="3796534"/>
            <a:chExt cx="372818" cy="353610"/>
          </a:xfrm>
        </p:grpSpPr>
        <p:sp>
          <p:nvSpPr>
            <p:cNvPr id="93" name="Google Shape;5104;p74">
              <a:extLst>
                <a:ext uri="{FF2B5EF4-FFF2-40B4-BE49-F238E27FC236}">
                  <a16:creationId xmlns:a16="http://schemas.microsoft.com/office/drawing/2014/main" id="{81B10A9F-FC60-48E8-A079-208EE01F81C7}"/>
                </a:ext>
              </a:extLst>
            </p:cNvPr>
            <p:cNvSpPr/>
            <p:nvPr/>
          </p:nvSpPr>
          <p:spPr>
            <a:xfrm>
              <a:off x="5537803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105;p74">
              <a:extLst>
                <a:ext uri="{FF2B5EF4-FFF2-40B4-BE49-F238E27FC236}">
                  <a16:creationId xmlns:a16="http://schemas.microsoft.com/office/drawing/2014/main" id="{2D8C20C5-1C04-4569-9169-5C42B1BA0EF3}"/>
                </a:ext>
              </a:extLst>
            </p:cNvPr>
            <p:cNvSpPr/>
            <p:nvPr/>
          </p:nvSpPr>
          <p:spPr>
            <a:xfrm>
              <a:off x="568660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6" y="486"/>
                    <a:pt x="5725" y="3276"/>
                    <a:pt x="5725" y="6580"/>
                  </a:cubicBezTo>
                  <a:cubicBezTo>
                    <a:pt x="5725" y="9880"/>
                    <a:pt x="3276" y="12670"/>
                    <a:pt x="1" y="13103"/>
                  </a:cubicBezTo>
                  <a:cubicBezTo>
                    <a:pt x="291" y="13141"/>
                    <a:pt x="579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106;p74">
              <a:extLst>
                <a:ext uri="{FF2B5EF4-FFF2-40B4-BE49-F238E27FC236}">
                  <a16:creationId xmlns:a16="http://schemas.microsoft.com/office/drawing/2014/main" id="{A5C4FF00-62BC-4CDC-A8F2-FF053A3EBB52}"/>
                </a:ext>
              </a:extLst>
            </p:cNvPr>
            <p:cNvSpPr/>
            <p:nvPr/>
          </p:nvSpPr>
          <p:spPr>
            <a:xfrm>
              <a:off x="5580201" y="3876204"/>
              <a:ext cx="257620" cy="194243"/>
            </a:xfrm>
            <a:custGeom>
              <a:avLst/>
              <a:gdLst/>
              <a:ahLst/>
              <a:cxnLst/>
              <a:rect l="l" t="t" r="r" b="b"/>
              <a:pathLst>
                <a:path w="9898" h="7463" extrusionOk="0">
                  <a:moveTo>
                    <a:pt x="4949" y="1"/>
                  </a:moveTo>
                  <a:cubicBezTo>
                    <a:pt x="3563" y="1"/>
                    <a:pt x="2178" y="79"/>
                    <a:pt x="799" y="236"/>
                  </a:cubicBezTo>
                  <a:cubicBezTo>
                    <a:pt x="538" y="264"/>
                    <a:pt x="331" y="464"/>
                    <a:pt x="292" y="725"/>
                  </a:cubicBezTo>
                  <a:cubicBezTo>
                    <a:pt x="0" y="2720"/>
                    <a:pt x="0" y="4746"/>
                    <a:pt x="292" y="6741"/>
                  </a:cubicBezTo>
                  <a:cubicBezTo>
                    <a:pt x="331" y="6998"/>
                    <a:pt x="538" y="7199"/>
                    <a:pt x="799" y="7230"/>
                  </a:cubicBezTo>
                  <a:cubicBezTo>
                    <a:pt x="2178" y="7385"/>
                    <a:pt x="3561" y="7463"/>
                    <a:pt x="4947" y="7463"/>
                  </a:cubicBezTo>
                  <a:cubicBezTo>
                    <a:pt x="6333" y="7463"/>
                    <a:pt x="7720" y="7385"/>
                    <a:pt x="9099" y="7230"/>
                  </a:cubicBezTo>
                  <a:cubicBezTo>
                    <a:pt x="9359" y="7199"/>
                    <a:pt x="9567" y="6998"/>
                    <a:pt x="9606" y="6741"/>
                  </a:cubicBezTo>
                  <a:cubicBezTo>
                    <a:pt x="9898" y="4746"/>
                    <a:pt x="9898" y="2720"/>
                    <a:pt x="9606" y="725"/>
                  </a:cubicBezTo>
                  <a:cubicBezTo>
                    <a:pt x="9567" y="464"/>
                    <a:pt x="9359" y="264"/>
                    <a:pt x="9099" y="236"/>
                  </a:cubicBezTo>
                  <a:cubicBezTo>
                    <a:pt x="7720" y="79"/>
                    <a:pt x="6334" y="1"/>
                    <a:pt x="4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107;p74">
              <a:extLst>
                <a:ext uri="{FF2B5EF4-FFF2-40B4-BE49-F238E27FC236}">
                  <a16:creationId xmlns:a16="http://schemas.microsoft.com/office/drawing/2014/main" id="{0C1A3C1F-FF86-4027-BA89-EDB94D33A0BE}"/>
                </a:ext>
              </a:extLst>
            </p:cNvPr>
            <p:cNvSpPr/>
            <p:nvPr/>
          </p:nvSpPr>
          <p:spPr>
            <a:xfrm>
              <a:off x="5671402" y="3924095"/>
              <a:ext cx="94636" cy="98358"/>
            </a:xfrm>
            <a:custGeom>
              <a:avLst/>
              <a:gdLst/>
              <a:ahLst/>
              <a:cxnLst/>
              <a:rect l="l" t="t" r="r" b="b"/>
              <a:pathLst>
                <a:path w="3636" h="3779" extrusionOk="0">
                  <a:moveTo>
                    <a:pt x="133" y="0"/>
                  </a:moveTo>
                  <a:cubicBezTo>
                    <a:pt x="65" y="0"/>
                    <a:pt x="3" y="53"/>
                    <a:pt x="1" y="127"/>
                  </a:cubicBezTo>
                  <a:lnTo>
                    <a:pt x="1" y="3649"/>
                  </a:lnTo>
                  <a:cubicBezTo>
                    <a:pt x="1" y="3723"/>
                    <a:pt x="63" y="3778"/>
                    <a:pt x="133" y="3778"/>
                  </a:cubicBezTo>
                  <a:cubicBezTo>
                    <a:pt x="152" y="3778"/>
                    <a:pt x="172" y="3774"/>
                    <a:pt x="191" y="3765"/>
                  </a:cubicBezTo>
                  <a:lnTo>
                    <a:pt x="3544" y="2006"/>
                  </a:lnTo>
                  <a:cubicBezTo>
                    <a:pt x="3635" y="1953"/>
                    <a:pt x="3635" y="1823"/>
                    <a:pt x="3544" y="1773"/>
                  </a:cubicBezTo>
                  <a:lnTo>
                    <a:pt x="191" y="14"/>
                  </a:lnTo>
                  <a:cubicBezTo>
                    <a:pt x="172" y="5"/>
                    <a:pt x="152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108;p74">
              <a:extLst>
                <a:ext uri="{FF2B5EF4-FFF2-40B4-BE49-F238E27FC236}">
                  <a16:creationId xmlns:a16="http://schemas.microsoft.com/office/drawing/2014/main" id="{5364579F-C9FB-4972-8DD8-3316678FAB47}"/>
                </a:ext>
              </a:extLst>
            </p:cNvPr>
            <p:cNvSpPr/>
            <p:nvPr/>
          </p:nvSpPr>
          <p:spPr>
            <a:xfrm>
              <a:off x="5513441" y="3796534"/>
              <a:ext cx="372454" cy="353610"/>
            </a:xfrm>
            <a:custGeom>
              <a:avLst/>
              <a:gdLst/>
              <a:ahLst/>
              <a:cxnLst/>
              <a:rect l="l" t="t" r="r" b="b"/>
              <a:pathLst>
                <a:path w="14310" h="13586" extrusionOk="0">
                  <a:moveTo>
                    <a:pt x="7512" y="429"/>
                  </a:moveTo>
                  <a:cubicBezTo>
                    <a:pt x="11020" y="429"/>
                    <a:pt x="13877" y="3283"/>
                    <a:pt x="13877" y="6794"/>
                  </a:cubicBezTo>
                  <a:cubicBezTo>
                    <a:pt x="13877" y="10302"/>
                    <a:pt x="11020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0" y="377"/>
                    <a:pt x="3740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49" y="13586"/>
                    <a:pt x="8394" y="13543"/>
                    <a:pt x="8839" y="13454"/>
                  </a:cubicBezTo>
                  <a:cubicBezTo>
                    <a:pt x="12016" y="12825"/>
                    <a:pt x="14306" y="10035"/>
                    <a:pt x="14306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109;p74">
              <a:extLst>
                <a:ext uri="{FF2B5EF4-FFF2-40B4-BE49-F238E27FC236}">
                  <a16:creationId xmlns:a16="http://schemas.microsoft.com/office/drawing/2014/main" id="{2C3414B9-E972-4D24-9157-85A45DFF8CBF}"/>
                </a:ext>
              </a:extLst>
            </p:cNvPr>
            <p:cNvSpPr/>
            <p:nvPr/>
          </p:nvSpPr>
          <p:spPr>
            <a:xfrm>
              <a:off x="5574892" y="3870999"/>
              <a:ext cx="268057" cy="204680"/>
            </a:xfrm>
            <a:custGeom>
              <a:avLst/>
              <a:gdLst/>
              <a:ahLst/>
              <a:cxnLst/>
              <a:rect l="l" t="t" r="r" b="b"/>
              <a:pathLst>
                <a:path w="10299" h="7864" extrusionOk="0">
                  <a:moveTo>
                    <a:pt x="5149" y="0"/>
                  </a:moveTo>
                  <a:cubicBezTo>
                    <a:pt x="3757" y="0"/>
                    <a:pt x="2364" y="79"/>
                    <a:pt x="978" y="235"/>
                  </a:cubicBezTo>
                  <a:cubicBezTo>
                    <a:pt x="626" y="274"/>
                    <a:pt x="348" y="545"/>
                    <a:pt x="296" y="897"/>
                  </a:cubicBezTo>
                  <a:cubicBezTo>
                    <a:pt x="0" y="2909"/>
                    <a:pt x="0" y="4953"/>
                    <a:pt x="296" y="6969"/>
                  </a:cubicBezTo>
                  <a:cubicBezTo>
                    <a:pt x="348" y="7318"/>
                    <a:pt x="626" y="7589"/>
                    <a:pt x="978" y="7627"/>
                  </a:cubicBezTo>
                  <a:cubicBezTo>
                    <a:pt x="2364" y="7786"/>
                    <a:pt x="3758" y="7863"/>
                    <a:pt x="5151" y="7863"/>
                  </a:cubicBezTo>
                  <a:cubicBezTo>
                    <a:pt x="5742" y="7863"/>
                    <a:pt x="6337" y="7849"/>
                    <a:pt x="6931" y="7821"/>
                  </a:cubicBezTo>
                  <a:cubicBezTo>
                    <a:pt x="7044" y="7814"/>
                    <a:pt x="7132" y="7719"/>
                    <a:pt x="7132" y="7606"/>
                  </a:cubicBezTo>
                  <a:cubicBezTo>
                    <a:pt x="7132" y="7487"/>
                    <a:pt x="7037" y="7391"/>
                    <a:pt x="6919" y="7391"/>
                  </a:cubicBezTo>
                  <a:cubicBezTo>
                    <a:pt x="6915" y="7391"/>
                    <a:pt x="6911" y="7391"/>
                    <a:pt x="6907" y="7392"/>
                  </a:cubicBezTo>
                  <a:cubicBezTo>
                    <a:pt x="6326" y="7420"/>
                    <a:pt x="5745" y="7434"/>
                    <a:pt x="5163" y="7434"/>
                  </a:cubicBezTo>
                  <a:cubicBezTo>
                    <a:pt x="3783" y="7434"/>
                    <a:pt x="2402" y="7355"/>
                    <a:pt x="1027" y="7202"/>
                  </a:cubicBezTo>
                  <a:cubicBezTo>
                    <a:pt x="869" y="7184"/>
                    <a:pt x="742" y="7061"/>
                    <a:pt x="721" y="6906"/>
                  </a:cubicBezTo>
                  <a:cubicBezTo>
                    <a:pt x="433" y="4932"/>
                    <a:pt x="433" y="2927"/>
                    <a:pt x="721" y="956"/>
                  </a:cubicBezTo>
                  <a:cubicBezTo>
                    <a:pt x="742" y="798"/>
                    <a:pt x="869" y="678"/>
                    <a:pt x="1027" y="661"/>
                  </a:cubicBezTo>
                  <a:cubicBezTo>
                    <a:pt x="2398" y="506"/>
                    <a:pt x="3775" y="429"/>
                    <a:pt x="5151" y="429"/>
                  </a:cubicBezTo>
                  <a:cubicBezTo>
                    <a:pt x="6528" y="429"/>
                    <a:pt x="7904" y="506"/>
                    <a:pt x="9275" y="661"/>
                  </a:cubicBezTo>
                  <a:cubicBezTo>
                    <a:pt x="9433" y="678"/>
                    <a:pt x="9560" y="798"/>
                    <a:pt x="9584" y="956"/>
                  </a:cubicBezTo>
                  <a:cubicBezTo>
                    <a:pt x="9873" y="2927"/>
                    <a:pt x="9873" y="4932"/>
                    <a:pt x="9584" y="6906"/>
                  </a:cubicBezTo>
                  <a:cubicBezTo>
                    <a:pt x="9560" y="7061"/>
                    <a:pt x="9433" y="7184"/>
                    <a:pt x="9275" y="7202"/>
                  </a:cubicBezTo>
                  <a:cubicBezTo>
                    <a:pt x="8835" y="7251"/>
                    <a:pt x="8395" y="7293"/>
                    <a:pt x="7948" y="7325"/>
                  </a:cubicBezTo>
                  <a:cubicBezTo>
                    <a:pt x="7839" y="7335"/>
                    <a:pt x="7751" y="7427"/>
                    <a:pt x="7751" y="7539"/>
                  </a:cubicBezTo>
                  <a:cubicBezTo>
                    <a:pt x="7751" y="7658"/>
                    <a:pt x="7850" y="7754"/>
                    <a:pt x="7968" y="7754"/>
                  </a:cubicBezTo>
                  <a:cubicBezTo>
                    <a:pt x="7972" y="7754"/>
                    <a:pt x="7976" y="7754"/>
                    <a:pt x="7980" y="7754"/>
                  </a:cubicBezTo>
                  <a:cubicBezTo>
                    <a:pt x="8430" y="7719"/>
                    <a:pt x="8877" y="7677"/>
                    <a:pt x="9324" y="7627"/>
                  </a:cubicBezTo>
                  <a:cubicBezTo>
                    <a:pt x="9676" y="7589"/>
                    <a:pt x="9954" y="7318"/>
                    <a:pt x="10007" y="6966"/>
                  </a:cubicBezTo>
                  <a:cubicBezTo>
                    <a:pt x="10299" y="4953"/>
                    <a:pt x="10299" y="2909"/>
                    <a:pt x="10007" y="897"/>
                  </a:cubicBezTo>
                  <a:cubicBezTo>
                    <a:pt x="9954" y="545"/>
                    <a:pt x="9672" y="274"/>
                    <a:pt x="9321" y="235"/>
                  </a:cubicBezTo>
                  <a:cubicBezTo>
                    <a:pt x="7934" y="79"/>
                    <a:pt x="6542" y="0"/>
                    <a:pt x="5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110;p74">
              <a:extLst>
                <a:ext uri="{FF2B5EF4-FFF2-40B4-BE49-F238E27FC236}">
                  <a16:creationId xmlns:a16="http://schemas.microsoft.com/office/drawing/2014/main" id="{38C1B5FC-BA2E-4D45-8686-1CA518E080D9}"/>
                </a:ext>
              </a:extLst>
            </p:cNvPr>
            <p:cNvSpPr/>
            <p:nvPr/>
          </p:nvSpPr>
          <p:spPr>
            <a:xfrm>
              <a:off x="5666274" y="3916937"/>
              <a:ext cx="108899" cy="112855"/>
            </a:xfrm>
            <a:custGeom>
              <a:avLst/>
              <a:gdLst/>
              <a:ahLst/>
              <a:cxnLst/>
              <a:rect l="l" t="t" r="r" b="b"/>
              <a:pathLst>
                <a:path w="4184" h="4336" extrusionOk="0">
                  <a:moveTo>
                    <a:pt x="426" y="567"/>
                  </a:moveTo>
                  <a:lnTo>
                    <a:pt x="3466" y="2164"/>
                  </a:lnTo>
                  <a:lnTo>
                    <a:pt x="426" y="3765"/>
                  </a:lnTo>
                  <a:lnTo>
                    <a:pt x="426" y="567"/>
                  </a:lnTo>
                  <a:close/>
                  <a:moveTo>
                    <a:pt x="214" y="1"/>
                  </a:moveTo>
                  <a:cubicBezTo>
                    <a:pt x="101" y="1"/>
                    <a:pt x="1" y="90"/>
                    <a:pt x="1" y="215"/>
                  </a:cubicBezTo>
                  <a:lnTo>
                    <a:pt x="1" y="4121"/>
                  </a:lnTo>
                  <a:cubicBezTo>
                    <a:pt x="1" y="4246"/>
                    <a:pt x="101" y="4335"/>
                    <a:pt x="214" y="4335"/>
                  </a:cubicBezTo>
                  <a:cubicBezTo>
                    <a:pt x="247" y="4335"/>
                    <a:pt x="281" y="4328"/>
                    <a:pt x="314" y="4311"/>
                  </a:cubicBezTo>
                  <a:lnTo>
                    <a:pt x="4033" y="2358"/>
                  </a:lnTo>
                  <a:cubicBezTo>
                    <a:pt x="4184" y="2277"/>
                    <a:pt x="4184" y="2055"/>
                    <a:pt x="4033" y="1978"/>
                  </a:cubicBezTo>
                  <a:lnTo>
                    <a:pt x="314" y="25"/>
                  </a:lnTo>
                  <a:cubicBezTo>
                    <a:pt x="281" y="9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7" name="Google Shape;3957;p65"/>
          <p:cNvGrpSpPr/>
          <p:nvPr/>
        </p:nvGrpSpPr>
        <p:grpSpPr>
          <a:xfrm>
            <a:off x="1131573" y="1724625"/>
            <a:ext cx="1954078" cy="600977"/>
            <a:chOff x="2651850" y="1297775"/>
            <a:chExt cx="3236300" cy="995325"/>
          </a:xfrm>
        </p:grpSpPr>
        <p:sp>
          <p:nvSpPr>
            <p:cNvPr id="3958" name="Google Shape;3958;p65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5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5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5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5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5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5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5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5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5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5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5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5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5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5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5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5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5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5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5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65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5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5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5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5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5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4" name="Google Shape;3984;p65"/>
          <p:cNvGrpSpPr/>
          <p:nvPr/>
        </p:nvGrpSpPr>
        <p:grpSpPr>
          <a:xfrm>
            <a:off x="3594910" y="1724625"/>
            <a:ext cx="1954078" cy="600977"/>
            <a:chOff x="2651850" y="1297775"/>
            <a:chExt cx="3236300" cy="995325"/>
          </a:xfrm>
        </p:grpSpPr>
        <p:sp>
          <p:nvSpPr>
            <p:cNvPr id="3985" name="Google Shape;3985;p65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5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5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5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5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5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5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5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5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5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5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5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5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5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5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5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5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5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5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5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5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5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5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5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5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5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1" name="Google Shape;4011;p65"/>
          <p:cNvGrpSpPr/>
          <p:nvPr/>
        </p:nvGrpSpPr>
        <p:grpSpPr>
          <a:xfrm>
            <a:off x="6058248" y="1724625"/>
            <a:ext cx="1954078" cy="600977"/>
            <a:chOff x="2651850" y="1297775"/>
            <a:chExt cx="3236300" cy="995325"/>
          </a:xfrm>
        </p:grpSpPr>
        <p:sp>
          <p:nvSpPr>
            <p:cNvPr id="4012" name="Google Shape;4012;p65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5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5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5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5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5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5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65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65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5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5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5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5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5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5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5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5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5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5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5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5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5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5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5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5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5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8" name="Google Shape;4038;p65"/>
          <p:cNvGrpSpPr/>
          <p:nvPr/>
        </p:nvGrpSpPr>
        <p:grpSpPr>
          <a:xfrm>
            <a:off x="2358460" y="3280125"/>
            <a:ext cx="1954078" cy="600977"/>
            <a:chOff x="2651850" y="1297775"/>
            <a:chExt cx="3236300" cy="995325"/>
          </a:xfrm>
        </p:grpSpPr>
        <p:sp>
          <p:nvSpPr>
            <p:cNvPr id="4039" name="Google Shape;4039;p65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5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5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5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5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5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5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5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5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5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5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5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5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5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5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5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5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5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5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5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5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5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5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5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5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5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5" name="Google Shape;4065;p65"/>
          <p:cNvGrpSpPr/>
          <p:nvPr/>
        </p:nvGrpSpPr>
        <p:grpSpPr>
          <a:xfrm>
            <a:off x="4833285" y="3280125"/>
            <a:ext cx="1954078" cy="600977"/>
            <a:chOff x="2651850" y="1297775"/>
            <a:chExt cx="3236300" cy="995325"/>
          </a:xfrm>
        </p:grpSpPr>
        <p:sp>
          <p:nvSpPr>
            <p:cNvPr id="4066" name="Google Shape;4066;p65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5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5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5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5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5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5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5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5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5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5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5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5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5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5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5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5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5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5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5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5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5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5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5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5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5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2" name="Google Shape;4092;p65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4093" name="Google Shape;4093;p65"/>
          <p:cNvSpPr txBox="1">
            <a:spLocks noGrp="1"/>
          </p:cNvSpPr>
          <p:nvPr>
            <p:ph type="subTitle" idx="1"/>
          </p:nvPr>
        </p:nvSpPr>
        <p:spPr>
          <a:xfrm>
            <a:off x="997550" y="2316675"/>
            <a:ext cx="22221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 Intan Pratiwi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201931115</a:t>
            </a:r>
            <a:endParaRPr dirty="0"/>
          </a:p>
        </p:txBody>
      </p:sp>
      <p:sp>
        <p:nvSpPr>
          <p:cNvPr id="4094" name="Google Shape;4094;p65"/>
          <p:cNvSpPr txBox="1">
            <a:spLocks noGrp="1"/>
          </p:cNvSpPr>
          <p:nvPr>
            <p:ph type="title" idx="3"/>
          </p:nvPr>
        </p:nvSpPr>
        <p:spPr>
          <a:xfrm>
            <a:off x="3732537" y="1726775"/>
            <a:ext cx="1600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Hacker</a:t>
            </a:r>
            <a:endParaRPr dirty="0"/>
          </a:p>
        </p:txBody>
      </p:sp>
      <p:sp>
        <p:nvSpPr>
          <p:cNvPr id="4095" name="Google Shape;4095;p65"/>
          <p:cNvSpPr txBox="1">
            <a:spLocks noGrp="1"/>
          </p:cNvSpPr>
          <p:nvPr>
            <p:ph type="subTitle" idx="4"/>
          </p:nvPr>
        </p:nvSpPr>
        <p:spPr>
          <a:xfrm>
            <a:off x="3460898" y="2316675"/>
            <a:ext cx="22221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M. Iqbal Saleh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201931117</a:t>
            </a:r>
            <a:endParaRPr dirty="0"/>
          </a:p>
        </p:txBody>
      </p:sp>
      <p:sp>
        <p:nvSpPr>
          <p:cNvPr id="4096" name="Google Shape;4096;p65"/>
          <p:cNvSpPr txBox="1">
            <a:spLocks noGrp="1"/>
          </p:cNvSpPr>
          <p:nvPr>
            <p:ph type="title" idx="5"/>
          </p:nvPr>
        </p:nvSpPr>
        <p:spPr>
          <a:xfrm>
            <a:off x="4943550" y="3280125"/>
            <a:ext cx="1600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Hipster</a:t>
            </a:r>
            <a:endParaRPr dirty="0"/>
          </a:p>
        </p:txBody>
      </p:sp>
      <p:sp>
        <p:nvSpPr>
          <p:cNvPr id="4097" name="Google Shape;4097;p65"/>
          <p:cNvSpPr txBox="1">
            <a:spLocks noGrp="1"/>
          </p:cNvSpPr>
          <p:nvPr>
            <p:ph type="subTitle" idx="6"/>
          </p:nvPr>
        </p:nvSpPr>
        <p:spPr>
          <a:xfrm>
            <a:off x="2224446" y="3881100"/>
            <a:ext cx="22221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Salsabila Ghaisani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201931116</a:t>
            </a:r>
            <a:endParaRPr dirty="0"/>
          </a:p>
        </p:txBody>
      </p:sp>
      <p:sp>
        <p:nvSpPr>
          <p:cNvPr id="4098" name="Google Shape;4098;p65"/>
          <p:cNvSpPr txBox="1">
            <a:spLocks noGrp="1"/>
          </p:cNvSpPr>
          <p:nvPr>
            <p:ph type="title" idx="7"/>
          </p:nvPr>
        </p:nvSpPr>
        <p:spPr>
          <a:xfrm>
            <a:off x="6176468" y="1726775"/>
            <a:ext cx="1600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Hacker</a:t>
            </a:r>
            <a:endParaRPr dirty="0"/>
          </a:p>
        </p:txBody>
      </p:sp>
      <p:sp>
        <p:nvSpPr>
          <p:cNvPr id="4099" name="Google Shape;4099;p65"/>
          <p:cNvSpPr txBox="1">
            <a:spLocks noGrp="1"/>
          </p:cNvSpPr>
          <p:nvPr>
            <p:ph type="subTitle" idx="8"/>
          </p:nvPr>
        </p:nvSpPr>
        <p:spPr>
          <a:xfrm>
            <a:off x="4701049" y="3881100"/>
            <a:ext cx="2553383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Althafian Nurherlianto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202031157</a:t>
            </a:r>
            <a:endParaRPr dirty="0"/>
          </a:p>
        </p:txBody>
      </p:sp>
      <p:sp>
        <p:nvSpPr>
          <p:cNvPr id="4100" name="Google Shape;4100;p65"/>
          <p:cNvSpPr txBox="1">
            <a:spLocks noGrp="1"/>
          </p:cNvSpPr>
          <p:nvPr>
            <p:ph type="title" idx="9"/>
          </p:nvPr>
        </p:nvSpPr>
        <p:spPr>
          <a:xfrm>
            <a:off x="2478650" y="3280125"/>
            <a:ext cx="1600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Hipster</a:t>
            </a:r>
            <a:endParaRPr dirty="0"/>
          </a:p>
        </p:txBody>
      </p:sp>
      <p:sp>
        <p:nvSpPr>
          <p:cNvPr id="4101" name="Google Shape;4101;p65"/>
          <p:cNvSpPr txBox="1">
            <a:spLocks noGrp="1"/>
          </p:cNvSpPr>
          <p:nvPr>
            <p:ph type="subTitle" idx="13"/>
          </p:nvPr>
        </p:nvSpPr>
        <p:spPr>
          <a:xfrm>
            <a:off x="5924254" y="2316675"/>
            <a:ext cx="22221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Dwi Putri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201931123</a:t>
            </a:r>
            <a:endParaRPr dirty="0"/>
          </a:p>
        </p:txBody>
      </p:sp>
      <p:sp>
        <p:nvSpPr>
          <p:cNvPr id="4102" name="Google Shape;4102;p65"/>
          <p:cNvSpPr txBox="1">
            <a:spLocks noGrp="1"/>
          </p:cNvSpPr>
          <p:nvPr>
            <p:ph type="title" idx="2"/>
          </p:nvPr>
        </p:nvSpPr>
        <p:spPr>
          <a:xfrm>
            <a:off x="1251369" y="1726775"/>
            <a:ext cx="1600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Hustler</a:t>
            </a:r>
            <a:endParaRPr dirty="0"/>
          </a:p>
        </p:txBody>
      </p:sp>
      <p:grpSp>
        <p:nvGrpSpPr>
          <p:cNvPr id="4103" name="Google Shape;4103;p65"/>
          <p:cNvGrpSpPr/>
          <p:nvPr/>
        </p:nvGrpSpPr>
        <p:grpSpPr>
          <a:xfrm>
            <a:off x="8186025" y="4108138"/>
            <a:ext cx="612000" cy="809475"/>
            <a:chOff x="1624275" y="796950"/>
            <a:chExt cx="612000" cy="809475"/>
          </a:xfrm>
        </p:grpSpPr>
        <p:sp>
          <p:nvSpPr>
            <p:cNvPr id="4104" name="Google Shape;4104;p65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5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5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5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5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5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5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1" name="Google Shape;4111;p65"/>
          <p:cNvSpPr/>
          <p:nvPr/>
        </p:nvSpPr>
        <p:spPr>
          <a:xfrm>
            <a:off x="8559900" y="1176375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2" name="Google Shape;4112;p65"/>
          <p:cNvSpPr/>
          <p:nvPr/>
        </p:nvSpPr>
        <p:spPr>
          <a:xfrm>
            <a:off x="90149" y="3524974"/>
            <a:ext cx="1510200" cy="15102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3" name="Google Shape;4113;p65"/>
          <p:cNvGrpSpPr/>
          <p:nvPr/>
        </p:nvGrpSpPr>
        <p:grpSpPr>
          <a:xfrm>
            <a:off x="776466" y="3997316"/>
            <a:ext cx="671833" cy="565501"/>
            <a:chOff x="1743325" y="1842325"/>
            <a:chExt cx="908250" cy="764500"/>
          </a:xfrm>
        </p:grpSpPr>
        <p:sp>
          <p:nvSpPr>
            <p:cNvPr id="4114" name="Google Shape;4114;p6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8" name="Google Shape;4118;p65"/>
          <p:cNvSpPr/>
          <p:nvPr/>
        </p:nvSpPr>
        <p:spPr>
          <a:xfrm rot="517301">
            <a:off x="1322241" y="4405837"/>
            <a:ext cx="214084" cy="21408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9" name="Google Shape;4119;p65"/>
          <p:cNvGrpSpPr/>
          <p:nvPr/>
        </p:nvGrpSpPr>
        <p:grpSpPr>
          <a:xfrm>
            <a:off x="7340491" y="4320741"/>
            <a:ext cx="671833" cy="565501"/>
            <a:chOff x="1743325" y="1842325"/>
            <a:chExt cx="908250" cy="764500"/>
          </a:xfrm>
        </p:grpSpPr>
        <p:sp>
          <p:nvSpPr>
            <p:cNvPr id="4120" name="Google Shape;4120;p6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4" name="Google Shape;4124;p65"/>
          <p:cNvGrpSpPr/>
          <p:nvPr/>
        </p:nvGrpSpPr>
        <p:grpSpPr>
          <a:xfrm>
            <a:off x="198941" y="2825316"/>
            <a:ext cx="671833" cy="565501"/>
            <a:chOff x="1743325" y="1842325"/>
            <a:chExt cx="908250" cy="764500"/>
          </a:xfrm>
        </p:grpSpPr>
        <p:sp>
          <p:nvSpPr>
            <p:cNvPr id="4125" name="Google Shape;4125;p6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9" name="Google Shape;4129;p65"/>
          <p:cNvSpPr/>
          <p:nvPr/>
        </p:nvSpPr>
        <p:spPr>
          <a:xfrm>
            <a:off x="563727" y="272735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0" name="Google Shape;4130;p65"/>
          <p:cNvSpPr txBox="1"/>
          <p:nvPr/>
        </p:nvSpPr>
        <p:spPr>
          <a:xfrm>
            <a:off x="693500" y="406651"/>
            <a:ext cx="2196636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3"/>
          <p:cNvSpPr txBox="1">
            <a:spLocks noGrp="1"/>
          </p:cNvSpPr>
          <p:nvPr>
            <p:ph type="subTitle" idx="1"/>
          </p:nvPr>
        </p:nvSpPr>
        <p:spPr>
          <a:xfrm>
            <a:off x="637869" y="1048776"/>
            <a:ext cx="7865978" cy="2964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 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Membuat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website/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aplikasi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dibidang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jasa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belanja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. Dimana pada website/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aplikasi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tersebut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berisi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orang-orang yang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bersedia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menjadi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jasa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belanja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sehingga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mempermudah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para customer yang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berada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jauh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dari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wilayah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pusat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perbelanjaan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atau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yang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ingin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menggunakan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jasa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belanja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 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Membuat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website/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aplikasi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dibidang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jasa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mengajar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(les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privat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). Dimana pada website/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aplikasi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tersebut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berisi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orang-orang yang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bersedia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menjadi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guru les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privat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sehingga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mempermudah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customer yang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ingin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mencari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guru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privat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untuk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anaknya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 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Membuat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website/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aplikasi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oleh-oleh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khas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daerah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sehingga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mempermudah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para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pendatang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yang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ingin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mencari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oleh-oleh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untuk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keluarganya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di kampung.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 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Membuat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website/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aplikasi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rental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kendaraan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. Dimana pada website/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aplikasi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tersebut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berisi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informasi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mengenai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lokasi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rental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terdekat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dari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customer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beserta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harga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rentalnya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 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Membuat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website/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aplikasi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dibidang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tata rias. Dimana pada website/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aplikasi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tersebut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berisi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informasi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tentang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salon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atau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orang-orang yang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handal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dalam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make up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wisuda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maupun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pengantin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, dan lain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sebagainya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yang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berada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disekitar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100" dirty="0" err="1">
                <a:latin typeface="Roboto Mono" panose="020B0604020202020204" charset="0"/>
                <a:ea typeface="Roboto Mono" panose="020B0604020202020204" charset="0"/>
              </a:rPr>
              <a:t>daerah</a:t>
            </a:r>
            <a:r>
              <a:rPr lang="en-US" sz="1100" dirty="0">
                <a:latin typeface="Roboto Mono" panose="020B0604020202020204" charset="0"/>
                <a:ea typeface="Roboto Mono" panose="020B0604020202020204" charset="0"/>
              </a:rPr>
              <a:t> customer.</a:t>
            </a:r>
            <a:endParaRPr lang="en-ID" sz="11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grpSp>
        <p:nvGrpSpPr>
          <p:cNvPr id="1968" name="Google Shape;1968;p43"/>
          <p:cNvGrpSpPr/>
          <p:nvPr/>
        </p:nvGrpSpPr>
        <p:grpSpPr>
          <a:xfrm>
            <a:off x="4654417" y="4200832"/>
            <a:ext cx="3801682" cy="835177"/>
            <a:chOff x="2651850" y="1297775"/>
            <a:chExt cx="3236300" cy="995325"/>
          </a:xfrm>
        </p:grpSpPr>
        <p:sp>
          <p:nvSpPr>
            <p:cNvPr id="1969" name="Google Shape;1969;p43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3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3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3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3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5" name="Google Shape;1995;p43"/>
          <p:cNvSpPr txBox="1">
            <a:spLocks noGrp="1"/>
          </p:cNvSpPr>
          <p:nvPr>
            <p:ph type="title"/>
          </p:nvPr>
        </p:nvSpPr>
        <p:spPr>
          <a:xfrm rot="-1008">
            <a:off x="4721764" y="4241543"/>
            <a:ext cx="3217085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— Nur Intan Pratiwi</a:t>
            </a:r>
            <a:endParaRPr sz="2000" dirty="0"/>
          </a:p>
        </p:txBody>
      </p:sp>
      <p:sp>
        <p:nvSpPr>
          <p:cNvPr id="1996" name="Google Shape;1996;p43"/>
          <p:cNvSpPr/>
          <p:nvPr/>
        </p:nvSpPr>
        <p:spPr>
          <a:xfrm rot="-182950">
            <a:off x="8380708" y="4051130"/>
            <a:ext cx="312574" cy="321512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97" name="Google Shape;1997;p43"/>
          <p:cNvGrpSpPr/>
          <p:nvPr/>
        </p:nvGrpSpPr>
        <p:grpSpPr>
          <a:xfrm>
            <a:off x="523867" y="3973059"/>
            <a:ext cx="2552926" cy="477596"/>
            <a:chOff x="3667675" y="3227975"/>
            <a:chExt cx="1117450" cy="209050"/>
          </a:xfrm>
        </p:grpSpPr>
        <p:sp>
          <p:nvSpPr>
            <p:cNvPr id="1998" name="Google Shape;1998;p4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6" name="Google Shape;2006;p43"/>
          <p:cNvSpPr/>
          <p:nvPr/>
        </p:nvSpPr>
        <p:spPr>
          <a:xfrm rot="987208">
            <a:off x="7326301" y="862104"/>
            <a:ext cx="312569" cy="31256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3"/>
          <p:cNvSpPr/>
          <p:nvPr/>
        </p:nvSpPr>
        <p:spPr>
          <a:xfrm rot="-899833">
            <a:off x="621645" y="165257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3"/>
          <p:cNvSpPr/>
          <p:nvPr/>
        </p:nvSpPr>
        <p:spPr>
          <a:xfrm>
            <a:off x="3909322" y="403643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9" name="Google Shape;2009;p43"/>
          <p:cNvGrpSpPr/>
          <p:nvPr/>
        </p:nvGrpSpPr>
        <p:grpSpPr>
          <a:xfrm>
            <a:off x="143640" y="2674618"/>
            <a:ext cx="612000" cy="809475"/>
            <a:chOff x="1624275" y="796950"/>
            <a:chExt cx="612000" cy="809475"/>
          </a:xfrm>
        </p:grpSpPr>
        <p:sp>
          <p:nvSpPr>
            <p:cNvPr id="2010" name="Google Shape;2010;p4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43"/>
          <p:cNvGrpSpPr/>
          <p:nvPr/>
        </p:nvGrpSpPr>
        <p:grpSpPr>
          <a:xfrm>
            <a:off x="7993537" y="4348982"/>
            <a:ext cx="671802" cy="342063"/>
            <a:chOff x="1439237" y="4653782"/>
            <a:chExt cx="671802" cy="342063"/>
          </a:xfrm>
        </p:grpSpPr>
        <p:sp>
          <p:nvSpPr>
            <p:cNvPr id="2018" name="Google Shape;2018;p43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3" name="Google Shape;2023;p43"/>
          <p:cNvSpPr txBox="1"/>
          <p:nvPr/>
        </p:nvSpPr>
        <p:spPr>
          <a:xfrm>
            <a:off x="720000" y="710076"/>
            <a:ext cx="250404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" name="Google Shape;3648;p62"/>
          <p:cNvSpPr txBox="1">
            <a:spLocks noGrp="1"/>
          </p:cNvSpPr>
          <p:nvPr>
            <p:ph type="subTitle" idx="4"/>
          </p:nvPr>
        </p:nvSpPr>
        <p:spPr>
          <a:xfrm>
            <a:off x="732253" y="1364993"/>
            <a:ext cx="7699174" cy="308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Membuat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di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bidang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trasportasi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 Dimana pada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tersebut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berisi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orang-orang yang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bersedia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menjadi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jasa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transportasi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yang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bertugas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untuk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b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</a:b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membawa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ibu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bersalin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endParaRPr lang="en-ID" sz="1100" dirty="0">
              <a:effectLst/>
              <a:latin typeface="Roboto Mono" panose="020B0604020202020204" charset="0"/>
              <a:ea typeface="Roboto Mono" panose="020B0604020202020204" charset="0"/>
              <a:cs typeface="Arial" panose="020B0604020202020204" pitchFamily="34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Membuat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di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bidang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jasa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catering online. Dimana pada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tersebut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bertujuan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membantu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pebisnis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catering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yakni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membuat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sebuah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sistem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b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</a:b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pemesanan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menjadi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lebih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praktis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, dan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bisa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menjangkau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pasar yang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jauh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lebih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luas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 </a:t>
            </a:r>
            <a:endParaRPr lang="en-ID" sz="1100" dirty="0">
              <a:effectLst/>
              <a:latin typeface="Roboto Mono" panose="020B0604020202020204" charset="0"/>
              <a:ea typeface="Roboto Mono" panose="020B0604020202020204" charset="0"/>
              <a:cs typeface="Arial" panose="020B0604020202020204" pitchFamily="34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Membuat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di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bidang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jasa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perbelanjaan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Jastip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(Jasa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Titip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). Dimana </a:t>
            </a:r>
            <a:b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</a:b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pada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tersebut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bertujuan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mempermudah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para costumer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untuk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melakukan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b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</a:b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penitipan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barang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belanja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</a:t>
            </a:r>
            <a:endParaRPr lang="en-ID" sz="1100" dirty="0">
              <a:effectLst/>
              <a:latin typeface="Roboto Mono" panose="020B0604020202020204" charset="0"/>
              <a:ea typeface="Roboto Mono" panose="020B0604020202020204" charset="0"/>
              <a:cs typeface="Arial" panose="020B0604020202020204" pitchFamily="34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Membuat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pencari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kost-kosan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dan juga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kontrakan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 Dimana pada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tersebut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bertujuan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mempermudah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costumer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memilih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lokasi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kost-kosan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atau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b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</a:b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kontrakan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terdekat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dan costumer juga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dapat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memilih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range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harganya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</a:t>
            </a:r>
            <a:endParaRPr lang="en-ID" sz="1100" dirty="0">
              <a:effectLst/>
              <a:latin typeface="Roboto Mono" panose="020B0604020202020204" charset="0"/>
              <a:ea typeface="Roboto Mono" panose="020B0604020202020204" charset="0"/>
              <a:cs typeface="Arial" panose="020B0604020202020204" pitchFamily="34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Membuat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konsultasi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psikolog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 Dimana pada website/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aplikasi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tersebut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b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</a:b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untuk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menjembatani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antara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pasien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dan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psikolog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dengan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inovasi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tes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kepribadian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 Yang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bertujuan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untuk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mempermudah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sesi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konsultasi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antara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psikolog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 dan </a:t>
            </a:r>
            <a:r>
              <a:rPr lang="en-US" sz="1100" dirty="0" err="1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pasien</a:t>
            </a:r>
            <a:r>
              <a:rPr lang="en-US" sz="1100" dirty="0"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</a:t>
            </a:r>
            <a:br>
              <a:rPr lang="en-US" sz="1100" dirty="0">
                <a:solidFill>
                  <a:srgbClr val="000000"/>
                </a:solidFill>
                <a:effectLst/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</a:br>
            <a:endParaRPr lang="en-ID" sz="1100" dirty="0">
              <a:effectLst/>
              <a:latin typeface="Roboto Mono" panose="020B0604020202020204" charset="0"/>
              <a:ea typeface="Roboto Mono" panose="020B060402020202020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grpSp>
        <p:nvGrpSpPr>
          <p:cNvPr id="3650" name="Google Shape;3650;p62"/>
          <p:cNvGrpSpPr/>
          <p:nvPr/>
        </p:nvGrpSpPr>
        <p:grpSpPr>
          <a:xfrm>
            <a:off x="850425" y="789338"/>
            <a:ext cx="3332028" cy="600977"/>
            <a:chOff x="2651850" y="1297775"/>
            <a:chExt cx="3236300" cy="995325"/>
          </a:xfrm>
        </p:grpSpPr>
        <p:sp>
          <p:nvSpPr>
            <p:cNvPr id="3651" name="Google Shape;3651;p62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2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2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2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2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2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2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2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2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2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2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2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2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2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2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2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2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2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2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2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2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2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2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2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2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2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2" name="Google Shape;3732;p62"/>
          <p:cNvSpPr txBox="1">
            <a:spLocks noGrp="1"/>
          </p:cNvSpPr>
          <p:nvPr>
            <p:ph type="title" idx="3"/>
          </p:nvPr>
        </p:nvSpPr>
        <p:spPr>
          <a:xfrm>
            <a:off x="1022209" y="765777"/>
            <a:ext cx="2871285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M. Iqbal Saleh</a:t>
            </a:r>
            <a:endParaRPr dirty="0"/>
          </a:p>
        </p:txBody>
      </p:sp>
      <p:grpSp>
        <p:nvGrpSpPr>
          <p:cNvPr id="3734" name="Google Shape;3734;p62"/>
          <p:cNvGrpSpPr/>
          <p:nvPr/>
        </p:nvGrpSpPr>
        <p:grpSpPr>
          <a:xfrm>
            <a:off x="290679" y="4320741"/>
            <a:ext cx="671833" cy="565501"/>
            <a:chOff x="1743325" y="1842325"/>
            <a:chExt cx="908250" cy="764500"/>
          </a:xfrm>
        </p:grpSpPr>
        <p:sp>
          <p:nvSpPr>
            <p:cNvPr id="3735" name="Google Shape;3735;p6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9" name="Google Shape;3739;p62"/>
          <p:cNvSpPr/>
          <p:nvPr/>
        </p:nvSpPr>
        <p:spPr>
          <a:xfrm>
            <a:off x="3851779" y="1188122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0" name="Google Shape;3740;p62"/>
          <p:cNvSpPr/>
          <p:nvPr/>
        </p:nvSpPr>
        <p:spPr>
          <a:xfrm rot="5400000">
            <a:off x="4498864" y="4904741"/>
            <a:ext cx="161249" cy="161294"/>
          </a:xfrm>
          <a:custGeom>
            <a:avLst/>
            <a:gdLst/>
            <a:ahLst/>
            <a:cxnLst/>
            <a:rect l="l" t="t" r="r" b="b"/>
            <a:pathLst>
              <a:path w="3572" h="3573" extrusionOk="0">
                <a:moveTo>
                  <a:pt x="1785" y="398"/>
                </a:moveTo>
                <a:cubicBezTo>
                  <a:pt x="2551" y="398"/>
                  <a:pt x="3174" y="1022"/>
                  <a:pt x="3174" y="1786"/>
                </a:cubicBezTo>
                <a:cubicBezTo>
                  <a:pt x="3174" y="2552"/>
                  <a:pt x="2551" y="3174"/>
                  <a:pt x="1785" y="3174"/>
                </a:cubicBezTo>
                <a:cubicBezTo>
                  <a:pt x="1021" y="3174"/>
                  <a:pt x="397" y="2552"/>
                  <a:pt x="397" y="1786"/>
                </a:cubicBezTo>
                <a:cubicBezTo>
                  <a:pt x="397" y="1022"/>
                  <a:pt x="1021" y="398"/>
                  <a:pt x="1785" y="398"/>
                </a:cubicBezTo>
                <a:close/>
                <a:moveTo>
                  <a:pt x="1785" y="0"/>
                </a:moveTo>
                <a:cubicBezTo>
                  <a:pt x="801" y="0"/>
                  <a:pt x="0" y="802"/>
                  <a:pt x="0" y="1786"/>
                </a:cubicBezTo>
                <a:cubicBezTo>
                  <a:pt x="0" y="2772"/>
                  <a:pt x="801" y="3572"/>
                  <a:pt x="1785" y="3572"/>
                </a:cubicBezTo>
                <a:cubicBezTo>
                  <a:pt x="2771" y="3572"/>
                  <a:pt x="3571" y="2772"/>
                  <a:pt x="3571" y="1786"/>
                </a:cubicBezTo>
                <a:cubicBezTo>
                  <a:pt x="3571" y="802"/>
                  <a:pt x="2771" y="0"/>
                  <a:pt x="1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1" name="Google Shape;3741;p62"/>
          <p:cNvSpPr/>
          <p:nvPr/>
        </p:nvSpPr>
        <p:spPr>
          <a:xfrm rot="5400000">
            <a:off x="4256569" y="4932571"/>
            <a:ext cx="143327" cy="143327"/>
          </a:xfrm>
          <a:custGeom>
            <a:avLst/>
            <a:gdLst/>
            <a:ahLst/>
            <a:cxnLst/>
            <a:rect l="l" t="t" r="r" b="b"/>
            <a:pathLst>
              <a:path w="3175" h="3175" extrusionOk="0">
                <a:moveTo>
                  <a:pt x="1587" y="1"/>
                </a:moveTo>
                <a:cubicBezTo>
                  <a:pt x="711" y="1"/>
                  <a:pt x="1" y="711"/>
                  <a:pt x="1" y="1588"/>
                </a:cubicBezTo>
                <a:cubicBezTo>
                  <a:pt x="1" y="2464"/>
                  <a:pt x="711" y="3175"/>
                  <a:pt x="1587" y="3175"/>
                </a:cubicBezTo>
                <a:cubicBezTo>
                  <a:pt x="2464" y="3175"/>
                  <a:pt x="3175" y="2464"/>
                  <a:pt x="3175" y="1588"/>
                </a:cubicBezTo>
                <a:cubicBezTo>
                  <a:pt x="3175" y="711"/>
                  <a:pt x="2464" y="1"/>
                  <a:pt x="15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62"/>
          <p:cNvSpPr/>
          <p:nvPr/>
        </p:nvSpPr>
        <p:spPr>
          <a:xfrm rot="5400000">
            <a:off x="4759081" y="4913725"/>
            <a:ext cx="143327" cy="143327"/>
          </a:xfrm>
          <a:custGeom>
            <a:avLst/>
            <a:gdLst/>
            <a:ahLst/>
            <a:cxnLst/>
            <a:rect l="l" t="t" r="r" b="b"/>
            <a:pathLst>
              <a:path w="3175" h="3175" extrusionOk="0">
                <a:moveTo>
                  <a:pt x="1587" y="1"/>
                </a:moveTo>
                <a:cubicBezTo>
                  <a:pt x="711" y="1"/>
                  <a:pt x="1" y="711"/>
                  <a:pt x="1" y="1588"/>
                </a:cubicBezTo>
                <a:cubicBezTo>
                  <a:pt x="1" y="2464"/>
                  <a:pt x="711" y="3175"/>
                  <a:pt x="1587" y="3175"/>
                </a:cubicBezTo>
                <a:cubicBezTo>
                  <a:pt x="2464" y="3175"/>
                  <a:pt x="3175" y="2464"/>
                  <a:pt x="3175" y="1588"/>
                </a:cubicBezTo>
                <a:cubicBezTo>
                  <a:pt x="3175" y="711"/>
                  <a:pt x="2464" y="1"/>
                  <a:pt x="15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3" name="Google Shape;3743;p62"/>
          <p:cNvSpPr/>
          <p:nvPr/>
        </p:nvSpPr>
        <p:spPr>
          <a:xfrm rot="516939">
            <a:off x="8547524" y="98009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4" name="Google Shape;3744;p62"/>
          <p:cNvSpPr/>
          <p:nvPr/>
        </p:nvSpPr>
        <p:spPr>
          <a:xfrm rot="-899833">
            <a:off x="621645" y="400525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5" name="Google Shape;3745;p62"/>
          <p:cNvSpPr/>
          <p:nvPr/>
        </p:nvSpPr>
        <p:spPr>
          <a:xfrm>
            <a:off x="7995068" y="4421598"/>
            <a:ext cx="1308600" cy="1308600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6" name="Google Shape;3746;p62"/>
          <p:cNvGrpSpPr/>
          <p:nvPr/>
        </p:nvGrpSpPr>
        <p:grpSpPr>
          <a:xfrm>
            <a:off x="384099" y="1101032"/>
            <a:ext cx="671802" cy="342063"/>
            <a:chOff x="1439237" y="4653782"/>
            <a:chExt cx="671802" cy="342063"/>
          </a:xfrm>
        </p:grpSpPr>
        <p:sp>
          <p:nvSpPr>
            <p:cNvPr id="3747" name="Google Shape;3747;p62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2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2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2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2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2" name="Google Shape;3752;p62"/>
          <p:cNvGrpSpPr/>
          <p:nvPr/>
        </p:nvGrpSpPr>
        <p:grpSpPr>
          <a:xfrm>
            <a:off x="8675205" y="3943027"/>
            <a:ext cx="612000" cy="809475"/>
            <a:chOff x="1624275" y="796950"/>
            <a:chExt cx="612000" cy="809475"/>
          </a:xfrm>
        </p:grpSpPr>
        <p:sp>
          <p:nvSpPr>
            <p:cNvPr id="3753" name="Google Shape;3753;p62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2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2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2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2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2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2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0" name="Google Shape;3760;p62"/>
          <p:cNvSpPr/>
          <p:nvPr/>
        </p:nvSpPr>
        <p:spPr>
          <a:xfrm>
            <a:off x="8346193" y="456764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1" name="Google Shape;3761;p62"/>
          <p:cNvGrpSpPr/>
          <p:nvPr/>
        </p:nvGrpSpPr>
        <p:grpSpPr>
          <a:xfrm>
            <a:off x="1054731" y="4633632"/>
            <a:ext cx="671833" cy="565501"/>
            <a:chOff x="1743325" y="1842325"/>
            <a:chExt cx="908250" cy="764500"/>
          </a:xfrm>
        </p:grpSpPr>
        <p:sp>
          <p:nvSpPr>
            <p:cNvPr id="3762" name="Google Shape;3762;p6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6" name="Google Shape;3766;p62"/>
          <p:cNvSpPr txBox="1"/>
          <p:nvPr/>
        </p:nvSpPr>
        <p:spPr>
          <a:xfrm>
            <a:off x="693499" y="406651"/>
            <a:ext cx="227232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7" name="Google Shape;2207;p47"/>
          <p:cNvGrpSpPr/>
          <p:nvPr/>
        </p:nvGrpSpPr>
        <p:grpSpPr>
          <a:xfrm>
            <a:off x="505350" y="1455825"/>
            <a:ext cx="6523157" cy="3320850"/>
            <a:chOff x="4118700" y="573225"/>
            <a:chExt cx="4539553" cy="3320850"/>
          </a:xfrm>
        </p:grpSpPr>
        <p:grpSp>
          <p:nvGrpSpPr>
            <p:cNvPr id="2208" name="Google Shape;2208;p47"/>
            <p:cNvGrpSpPr/>
            <p:nvPr/>
          </p:nvGrpSpPr>
          <p:grpSpPr>
            <a:xfrm>
              <a:off x="4118700" y="573225"/>
              <a:ext cx="4539553" cy="3320850"/>
              <a:chOff x="4018428" y="573225"/>
              <a:chExt cx="4405622" cy="3320850"/>
            </a:xfrm>
          </p:grpSpPr>
          <p:sp>
            <p:nvSpPr>
              <p:cNvPr id="2209" name="Google Shape;2209;p47"/>
              <p:cNvSpPr/>
              <p:nvPr/>
            </p:nvSpPr>
            <p:spPr>
              <a:xfrm>
                <a:off x="4018428" y="573225"/>
                <a:ext cx="44052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7"/>
              <p:cNvSpPr/>
              <p:nvPr/>
            </p:nvSpPr>
            <p:spPr>
              <a:xfrm>
                <a:off x="4020651" y="904875"/>
                <a:ext cx="4403400" cy="2989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7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212" name="Google Shape;2212;p47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7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7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7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7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7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7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7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7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6" name="Google Shape;2226;p47"/>
          <p:cNvSpPr txBox="1"/>
          <p:nvPr/>
        </p:nvSpPr>
        <p:spPr>
          <a:xfrm>
            <a:off x="506004" y="1793339"/>
            <a:ext cx="6519867" cy="282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web/aplikasi yang dapat secara mudah mendapatkan informasi rumah sakit yaitu, melihat nomor </a:t>
            </a:r>
            <a:r>
              <a:rPr lang="id-ID" sz="11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antrian</a:t>
            </a: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pasien dan melihat nama pasien sesuai ruangan dan penyakitnya.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web/aplikasi yang dengan mudah mencari atau mendapatkan informasi dari restoran </a:t>
            </a:r>
            <a:r>
              <a:rPr lang="id-ID" sz="11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junkfood</a:t>
            </a: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untuk mengetahui </a:t>
            </a:r>
            <a:r>
              <a:rPr lang="id-ID" sz="11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berp</a:t>
            </a: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meja yang kosong / berisi serta melihat berapa </a:t>
            </a:r>
            <a:r>
              <a:rPr lang="id-ID" sz="11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antrian</a:t>
            </a: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yang ada.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web/aplikasi tentang mencari atau </a:t>
            </a:r>
            <a:r>
              <a:rPr lang="id-ID" sz="11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membooking</a:t>
            </a: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MUA yang sesuai </a:t>
            </a:r>
            <a:r>
              <a:rPr lang="id-ID" sz="11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harga,lokasi</a:t>
            </a: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dan tanggal </a:t>
            </a:r>
            <a:r>
              <a:rPr lang="id-ID" sz="11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membooking</a:t>
            </a: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. Serta melampirkan contoh gambar MUA tersebut jadi bahan pertimbangan.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web / aplikasi tentang pariwisata di daerah terpencil yang membuat warga setempat maju . Seperti membuat harga sewa dan harga masuk ke pulau terpencil yang tidak masuk di aplikasi lainnya.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d-ID" sz="11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web/aplikasi dibidang usaha barang masyarakat yang kurang laku/laris di masa pandemi ini (memajukan UMKM)</a:t>
            </a:r>
            <a:endParaRPr sz="11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236" name="Google Shape;2236;p47"/>
          <p:cNvGrpSpPr/>
          <p:nvPr/>
        </p:nvGrpSpPr>
        <p:grpSpPr>
          <a:xfrm>
            <a:off x="7158824" y="995623"/>
            <a:ext cx="1042108" cy="564966"/>
            <a:chOff x="7254074" y="1112748"/>
            <a:chExt cx="1042108" cy="564966"/>
          </a:xfrm>
        </p:grpSpPr>
        <p:sp>
          <p:nvSpPr>
            <p:cNvPr id="2237" name="Google Shape;2237;p47"/>
            <p:cNvSpPr/>
            <p:nvPr/>
          </p:nvSpPr>
          <p:spPr>
            <a:xfrm rot="-5400000" flipH="1">
              <a:off x="7840287" y="152544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 rot="-5400000" flipH="1">
              <a:off x="7831326" y="1112725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 rot="-5400000" flipH="1">
              <a:off x="8143826" y="1121686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 rot="-5400000" flipH="1">
              <a:off x="8134888" y="1516420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 rot="-5400000" flipH="1">
              <a:off x="7254074" y="152544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 rot="-5400000" flipH="1">
              <a:off x="7557614" y="1121686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 rot="-5400000" flipH="1">
              <a:off x="7548676" y="1516420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47"/>
          <p:cNvSpPr/>
          <p:nvPr/>
        </p:nvSpPr>
        <p:spPr>
          <a:xfrm rot="516939">
            <a:off x="8518949" y="1121837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47"/>
          <p:cNvSpPr/>
          <p:nvPr/>
        </p:nvSpPr>
        <p:spPr>
          <a:xfrm rot="-899833">
            <a:off x="378320" y="305772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7"/>
          <p:cNvSpPr/>
          <p:nvPr/>
        </p:nvSpPr>
        <p:spPr>
          <a:xfrm rot="991083">
            <a:off x="8220465" y="467529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8" name="Google Shape;2248;p47"/>
          <p:cNvGrpSpPr/>
          <p:nvPr/>
        </p:nvGrpSpPr>
        <p:grpSpPr>
          <a:xfrm>
            <a:off x="238041" y="797166"/>
            <a:ext cx="671833" cy="565501"/>
            <a:chOff x="1743325" y="1842325"/>
            <a:chExt cx="908250" cy="764500"/>
          </a:xfrm>
        </p:grpSpPr>
        <p:sp>
          <p:nvSpPr>
            <p:cNvPr id="2249" name="Google Shape;2249;p4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3" name="Google Shape;2253;p47"/>
          <p:cNvSpPr/>
          <p:nvPr/>
        </p:nvSpPr>
        <p:spPr>
          <a:xfrm>
            <a:off x="563727" y="12480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47"/>
          <p:cNvSpPr txBox="1"/>
          <p:nvPr/>
        </p:nvSpPr>
        <p:spPr>
          <a:xfrm>
            <a:off x="693499" y="406651"/>
            <a:ext cx="230592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https://techtastic.com/</a:t>
            </a:r>
          </a:p>
        </p:txBody>
      </p:sp>
      <p:grpSp>
        <p:nvGrpSpPr>
          <p:cNvPr id="51" name="Google Shape;1968;p43">
            <a:extLst>
              <a:ext uri="{FF2B5EF4-FFF2-40B4-BE49-F238E27FC236}">
                <a16:creationId xmlns:a16="http://schemas.microsoft.com/office/drawing/2014/main" id="{E97E26E8-6EB9-475F-8BAF-B0B594EDD711}"/>
              </a:ext>
            </a:extLst>
          </p:cNvPr>
          <p:cNvGrpSpPr/>
          <p:nvPr/>
        </p:nvGrpSpPr>
        <p:grpSpPr>
          <a:xfrm>
            <a:off x="1164994" y="735113"/>
            <a:ext cx="2752737" cy="580425"/>
            <a:chOff x="2651850" y="1297775"/>
            <a:chExt cx="3236300" cy="995325"/>
          </a:xfrm>
        </p:grpSpPr>
        <p:sp>
          <p:nvSpPr>
            <p:cNvPr id="52" name="Google Shape;1969;p43">
              <a:extLst>
                <a:ext uri="{FF2B5EF4-FFF2-40B4-BE49-F238E27FC236}">
                  <a16:creationId xmlns:a16="http://schemas.microsoft.com/office/drawing/2014/main" id="{CC8ECCDB-ECE0-42C9-BE7D-1AD8BCF78292}"/>
                </a:ext>
              </a:extLst>
            </p:cNvPr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0;p43">
              <a:extLst>
                <a:ext uri="{FF2B5EF4-FFF2-40B4-BE49-F238E27FC236}">
                  <a16:creationId xmlns:a16="http://schemas.microsoft.com/office/drawing/2014/main" id="{679F3DFC-59AF-451A-B6ED-67472B01F9EC}"/>
                </a:ext>
              </a:extLst>
            </p:cNvPr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71;p43">
              <a:extLst>
                <a:ext uri="{FF2B5EF4-FFF2-40B4-BE49-F238E27FC236}">
                  <a16:creationId xmlns:a16="http://schemas.microsoft.com/office/drawing/2014/main" id="{AC44CDF2-E31A-478C-9559-C6A0D79E4162}"/>
                </a:ext>
              </a:extLst>
            </p:cNvPr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2;p43">
              <a:extLst>
                <a:ext uri="{FF2B5EF4-FFF2-40B4-BE49-F238E27FC236}">
                  <a16:creationId xmlns:a16="http://schemas.microsoft.com/office/drawing/2014/main" id="{220D2750-1450-4CF3-BD7F-9D2977EED674}"/>
                </a:ext>
              </a:extLst>
            </p:cNvPr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73;p43">
              <a:extLst>
                <a:ext uri="{FF2B5EF4-FFF2-40B4-BE49-F238E27FC236}">
                  <a16:creationId xmlns:a16="http://schemas.microsoft.com/office/drawing/2014/main" id="{677559A6-D58A-4759-A74F-99D9FCB426F6}"/>
                </a:ext>
              </a:extLst>
            </p:cNvPr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74;p43">
              <a:extLst>
                <a:ext uri="{FF2B5EF4-FFF2-40B4-BE49-F238E27FC236}">
                  <a16:creationId xmlns:a16="http://schemas.microsoft.com/office/drawing/2014/main" id="{00DD3950-BBA6-4623-9ECA-3BB753CC8B4E}"/>
                </a:ext>
              </a:extLst>
            </p:cNvPr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75;p43">
              <a:extLst>
                <a:ext uri="{FF2B5EF4-FFF2-40B4-BE49-F238E27FC236}">
                  <a16:creationId xmlns:a16="http://schemas.microsoft.com/office/drawing/2014/main" id="{008B3312-B613-4204-94ED-9492A916C11F}"/>
                </a:ext>
              </a:extLst>
            </p:cNvPr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76;p43">
              <a:extLst>
                <a:ext uri="{FF2B5EF4-FFF2-40B4-BE49-F238E27FC236}">
                  <a16:creationId xmlns:a16="http://schemas.microsoft.com/office/drawing/2014/main" id="{5D4638FC-5B99-4F9A-9CE9-9C0B84DA6793}"/>
                </a:ext>
              </a:extLst>
            </p:cNvPr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77;p43">
              <a:extLst>
                <a:ext uri="{FF2B5EF4-FFF2-40B4-BE49-F238E27FC236}">
                  <a16:creationId xmlns:a16="http://schemas.microsoft.com/office/drawing/2014/main" id="{85CBC65A-9351-4B3A-939E-C8A1BF435605}"/>
                </a:ext>
              </a:extLst>
            </p:cNvPr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78;p43">
              <a:extLst>
                <a:ext uri="{FF2B5EF4-FFF2-40B4-BE49-F238E27FC236}">
                  <a16:creationId xmlns:a16="http://schemas.microsoft.com/office/drawing/2014/main" id="{655342E4-58F9-42AD-A3E9-B39A0D9A85E5}"/>
                </a:ext>
              </a:extLst>
            </p:cNvPr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79;p43">
              <a:extLst>
                <a:ext uri="{FF2B5EF4-FFF2-40B4-BE49-F238E27FC236}">
                  <a16:creationId xmlns:a16="http://schemas.microsoft.com/office/drawing/2014/main" id="{94E34722-ADD1-406B-A10D-75CC542C23F2}"/>
                </a:ext>
              </a:extLst>
            </p:cNvPr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80;p43">
              <a:extLst>
                <a:ext uri="{FF2B5EF4-FFF2-40B4-BE49-F238E27FC236}">
                  <a16:creationId xmlns:a16="http://schemas.microsoft.com/office/drawing/2014/main" id="{A2A285C4-AEFB-424D-9DDC-38CA62D9BA04}"/>
                </a:ext>
              </a:extLst>
            </p:cNvPr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81;p43">
              <a:extLst>
                <a:ext uri="{FF2B5EF4-FFF2-40B4-BE49-F238E27FC236}">
                  <a16:creationId xmlns:a16="http://schemas.microsoft.com/office/drawing/2014/main" id="{4FF3608B-C941-4672-B06D-3C4F20DC7463}"/>
                </a:ext>
              </a:extLst>
            </p:cNvPr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82;p43">
              <a:extLst>
                <a:ext uri="{FF2B5EF4-FFF2-40B4-BE49-F238E27FC236}">
                  <a16:creationId xmlns:a16="http://schemas.microsoft.com/office/drawing/2014/main" id="{8D001786-B24B-4518-985F-21FC8A4081B3}"/>
                </a:ext>
              </a:extLst>
            </p:cNvPr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83;p43">
              <a:extLst>
                <a:ext uri="{FF2B5EF4-FFF2-40B4-BE49-F238E27FC236}">
                  <a16:creationId xmlns:a16="http://schemas.microsoft.com/office/drawing/2014/main" id="{C2EDF8C1-0619-422D-9D78-D9F31717C2B4}"/>
                </a:ext>
              </a:extLst>
            </p:cNvPr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84;p43">
              <a:extLst>
                <a:ext uri="{FF2B5EF4-FFF2-40B4-BE49-F238E27FC236}">
                  <a16:creationId xmlns:a16="http://schemas.microsoft.com/office/drawing/2014/main" id="{832F4D17-57AE-43DB-95AE-FDD274AE4A4D}"/>
                </a:ext>
              </a:extLst>
            </p:cNvPr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85;p43">
              <a:extLst>
                <a:ext uri="{FF2B5EF4-FFF2-40B4-BE49-F238E27FC236}">
                  <a16:creationId xmlns:a16="http://schemas.microsoft.com/office/drawing/2014/main" id="{FD8BA10B-3A06-40F0-AF4E-9D48A8661392}"/>
                </a:ext>
              </a:extLst>
            </p:cNvPr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86;p43">
              <a:extLst>
                <a:ext uri="{FF2B5EF4-FFF2-40B4-BE49-F238E27FC236}">
                  <a16:creationId xmlns:a16="http://schemas.microsoft.com/office/drawing/2014/main" id="{DFEFFDA3-1C3E-4CAB-BC00-E8ED03457BC0}"/>
                </a:ext>
              </a:extLst>
            </p:cNvPr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87;p43">
              <a:extLst>
                <a:ext uri="{FF2B5EF4-FFF2-40B4-BE49-F238E27FC236}">
                  <a16:creationId xmlns:a16="http://schemas.microsoft.com/office/drawing/2014/main" id="{B69D79B5-C1C3-4041-8870-5E9A980C9FE0}"/>
                </a:ext>
              </a:extLst>
            </p:cNvPr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88;p43">
              <a:extLst>
                <a:ext uri="{FF2B5EF4-FFF2-40B4-BE49-F238E27FC236}">
                  <a16:creationId xmlns:a16="http://schemas.microsoft.com/office/drawing/2014/main" id="{A463AB09-1096-4D34-82F1-3D06A4F422C8}"/>
                </a:ext>
              </a:extLst>
            </p:cNvPr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89;p43">
              <a:extLst>
                <a:ext uri="{FF2B5EF4-FFF2-40B4-BE49-F238E27FC236}">
                  <a16:creationId xmlns:a16="http://schemas.microsoft.com/office/drawing/2014/main" id="{3CF49AED-9FBE-4096-84F1-243D3EF39957}"/>
                </a:ext>
              </a:extLst>
            </p:cNvPr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90;p43">
              <a:extLst>
                <a:ext uri="{FF2B5EF4-FFF2-40B4-BE49-F238E27FC236}">
                  <a16:creationId xmlns:a16="http://schemas.microsoft.com/office/drawing/2014/main" id="{DD9AADC7-7956-42FE-90A9-A295DC5D40AC}"/>
                </a:ext>
              </a:extLst>
            </p:cNvPr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91;p43">
              <a:extLst>
                <a:ext uri="{FF2B5EF4-FFF2-40B4-BE49-F238E27FC236}">
                  <a16:creationId xmlns:a16="http://schemas.microsoft.com/office/drawing/2014/main" id="{11DA0871-1FD2-415E-B59A-F8ACE78E8CAF}"/>
                </a:ext>
              </a:extLst>
            </p:cNvPr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92;p43">
              <a:extLst>
                <a:ext uri="{FF2B5EF4-FFF2-40B4-BE49-F238E27FC236}">
                  <a16:creationId xmlns:a16="http://schemas.microsoft.com/office/drawing/2014/main" id="{D106991E-5FB3-464F-BF57-40561E7F892C}"/>
                </a:ext>
              </a:extLst>
            </p:cNvPr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93;p43">
              <a:extLst>
                <a:ext uri="{FF2B5EF4-FFF2-40B4-BE49-F238E27FC236}">
                  <a16:creationId xmlns:a16="http://schemas.microsoft.com/office/drawing/2014/main" id="{BDE2BA08-AD78-4032-8E0E-5BC91111AF14}"/>
                </a:ext>
              </a:extLst>
            </p:cNvPr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94;p43">
              <a:extLst>
                <a:ext uri="{FF2B5EF4-FFF2-40B4-BE49-F238E27FC236}">
                  <a16:creationId xmlns:a16="http://schemas.microsoft.com/office/drawing/2014/main" id="{F76799D2-100A-4E87-BB23-D5B47E016D46}"/>
                </a:ext>
              </a:extLst>
            </p:cNvPr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6" name="Google Shape;2206;p47"/>
          <p:cNvSpPr txBox="1">
            <a:spLocks noGrp="1"/>
          </p:cNvSpPr>
          <p:nvPr>
            <p:ph type="title"/>
          </p:nvPr>
        </p:nvSpPr>
        <p:spPr>
          <a:xfrm>
            <a:off x="795220" y="678896"/>
            <a:ext cx="2606524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Roboto Mono" panose="020B0604020202020204" charset="0"/>
                <a:ea typeface="Roboto Mono" panose="020B0604020202020204" charset="0"/>
              </a:rPr>
              <a:t>- Dwi Putri</a:t>
            </a:r>
            <a:endParaRPr sz="2000" b="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78" name="Google Shape;2854;p54">
            <a:extLst>
              <a:ext uri="{FF2B5EF4-FFF2-40B4-BE49-F238E27FC236}">
                <a16:creationId xmlns:a16="http://schemas.microsoft.com/office/drawing/2014/main" id="{EC67BD84-4511-45FF-96BA-C0332CA93833}"/>
              </a:ext>
            </a:extLst>
          </p:cNvPr>
          <p:cNvSpPr/>
          <p:nvPr/>
        </p:nvSpPr>
        <p:spPr>
          <a:xfrm>
            <a:off x="3134433" y="896536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54"/>
          <p:cNvSpPr/>
          <p:nvPr/>
        </p:nvSpPr>
        <p:spPr>
          <a:xfrm>
            <a:off x="121613" y="4130220"/>
            <a:ext cx="1382400" cy="13824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54"/>
          <p:cNvSpPr txBox="1">
            <a:spLocks noGrp="1"/>
          </p:cNvSpPr>
          <p:nvPr>
            <p:ph type="subTitle" idx="4294967295"/>
          </p:nvPr>
        </p:nvSpPr>
        <p:spPr>
          <a:xfrm>
            <a:off x="720000" y="1310211"/>
            <a:ext cx="7704000" cy="281175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aplikasi atau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website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yang menyediakan sembako dan kebutuhan sehari-hari.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Bekerjasama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dengan toko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toko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atau warung sebagai penyedia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nya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 </a:t>
            </a:r>
            <a:endParaRPr lang="en-ID" sz="12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aplikasi atau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website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yang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bekerjasama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dengan para editor agar pengguna bisa menggunakan jasa mereka untuk mengedit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project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video maupun foto. </a:t>
            </a:r>
            <a:endParaRPr lang="en-ID" sz="12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aplikasi atau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website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yang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bekerjasama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dengan teknisi dibidang servis elektronik. Pengguna bisa menggunakan jasa servis untuk barang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barang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elektronik mereka. </a:t>
            </a:r>
            <a:endParaRPr lang="en-ID" sz="12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aplikasi atau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website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yang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bekerjasama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dengan pemilik bengkel(mekanik) agar pengguna bisa menggunakan jasa mereka untuk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servis kendaraan serta memberitahukan lokasi bengkel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disekitar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pengguna. </a:t>
            </a:r>
            <a:endParaRPr lang="en-ID" sz="12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website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/aplikasi yang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bekerjasama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dengan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cafe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atau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coffeeshop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disekitar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pengguna untuk mempermudah dalam mencari tempat </a:t>
            </a:r>
            <a:r>
              <a:rPr lang="id-ID" sz="12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tempat</a:t>
            </a:r>
            <a:r>
              <a:rPr lang="id-ID" sz="12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tersebut. </a:t>
            </a:r>
            <a:endParaRPr lang="en-ID" sz="12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</p:txBody>
      </p:sp>
      <p:grpSp>
        <p:nvGrpSpPr>
          <p:cNvPr id="2846" name="Google Shape;2846;p54"/>
          <p:cNvGrpSpPr/>
          <p:nvPr/>
        </p:nvGrpSpPr>
        <p:grpSpPr>
          <a:xfrm>
            <a:off x="8170975" y="3914600"/>
            <a:ext cx="612000" cy="809475"/>
            <a:chOff x="1624275" y="796950"/>
            <a:chExt cx="612000" cy="809475"/>
          </a:xfrm>
        </p:grpSpPr>
        <p:sp>
          <p:nvSpPr>
            <p:cNvPr id="2847" name="Google Shape;2847;p54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4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4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4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4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4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4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54"/>
          <p:cNvSpPr/>
          <p:nvPr/>
        </p:nvSpPr>
        <p:spPr>
          <a:xfrm>
            <a:off x="8320688" y="460350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 dirty="0"/>
          </a:p>
        </p:txBody>
      </p:sp>
      <p:sp>
        <p:nvSpPr>
          <p:cNvPr id="2855" name="Google Shape;2855;p54"/>
          <p:cNvSpPr/>
          <p:nvPr/>
        </p:nvSpPr>
        <p:spPr>
          <a:xfrm rot="516939">
            <a:off x="203624" y="28442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54"/>
          <p:cNvSpPr/>
          <p:nvPr/>
        </p:nvSpPr>
        <p:spPr>
          <a:xfrm>
            <a:off x="6360175" y="4603500"/>
            <a:ext cx="199888" cy="199888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54"/>
          <p:cNvSpPr/>
          <p:nvPr/>
        </p:nvSpPr>
        <p:spPr>
          <a:xfrm rot="-899833">
            <a:off x="143720" y="4313541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54"/>
          <p:cNvSpPr/>
          <p:nvPr/>
        </p:nvSpPr>
        <p:spPr>
          <a:xfrm>
            <a:off x="7909352" y="9976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54"/>
          <p:cNvSpPr/>
          <p:nvPr/>
        </p:nvSpPr>
        <p:spPr>
          <a:xfrm rot="991083">
            <a:off x="1373190" y="503269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0" name="Google Shape;2860;p54"/>
          <p:cNvGrpSpPr/>
          <p:nvPr/>
        </p:nvGrpSpPr>
        <p:grpSpPr>
          <a:xfrm rot="5400000">
            <a:off x="4626840" y="4495378"/>
            <a:ext cx="161249" cy="1042108"/>
            <a:chOff x="4321273" y="3213192"/>
            <a:chExt cx="161249" cy="1042108"/>
          </a:xfrm>
        </p:grpSpPr>
        <p:sp>
          <p:nvSpPr>
            <p:cNvPr id="2861" name="Google Shape;2861;p54"/>
            <p:cNvSpPr/>
            <p:nvPr/>
          </p:nvSpPr>
          <p:spPr>
            <a:xfrm>
              <a:off x="4330257" y="379940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4"/>
            <p:cNvSpPr/>
            <p:nvPr/>
          </p:nvSpPr>
          <p:spPr>
            <a:xfrm>
              <a:off x="4321273" y="4093960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4"/>
            <p:cNvSpPr/>
            <p:nvPr/>
          </p:nvSpPr>
          <p:spPr>
            <a:xfrm>
              <a:off x="4330257" y="3213192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4"/>
            <p:cNvSpPr/>
            <p:nvPr/>
          </p:nvSpPr>
          <p:spPr>
            <a:xfrm>
              <a:off x="4321273" y="3507747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5" name="Google Shape;2865;p54"/>
          <p:cNvSpPr txBox="1"/>
          <p:nvPr/>
        </p:nvSpPr>
        <p:spPr>
          <a:xfrm>
            <a:off x="693499" y="406651"/>
            <a:ext cx="264090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https://techtastic.com/</a:t>
            </a:r>
          </a:p>
        </p:txBody>
      </p:sp>
      <p:grpSp>
        <p:nvGrpSpPr>
          <p:cNvPr id="59" name="Google Shape;1968;p43">
            <a:extLst>
              <a:ext uri="{FF2B5EF4-FFF2-40B4-BE49-F238E27FC236}">
                <a16:creationId xmlns:a16="http://schemas.microsoft.com/office/drawing/2014/main" id="{E216D513-DE55-43DE-9096-11293C10D3FE}"/>
              </a:ext>
            </a:extLst>
          </p:cNvPr>
          <p:cNvGrpSpPr/>
          <p:nvPr/>
        </p:nvGrpSpPr>
        <p:grpSpPr>
          <a:xfrm>
            <a:off x="820909" y="748027"/>
            <a:ext cx="4407610" cy="564300"/>
            <a:chOff x="2651850" y="1297775"/>
            <a:chExt cx="3236300" cy="995325"/>
          </a:xfrm>
        </p:grpSpPr>
        <p:sp>
          <p:nvSpPr>
            <p:cNvPr id="60" name="Google Shape;1969;p43">
              <a:extLst>
                <a:ext uri="{FF2B5EF4-FFF2-40B4-BE49-F238E27FC236}">
                  <a16:creationId xmlns:a16="http://schemas.microsoft.com/office/drawing/2014/main" id="{7D18E22D-0CE2-48C6-B1C6-81B384A078BC}"/>
                </a:ext>
              </a:extLst>
            </p:cNvPr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70;p43">
              <a:extLst>
                <a:ext uri="{FF2B5EF4-FFF2-40B4-BE49-F238E27FC236}">
                  <a16:creationId xmlns:a16="http://schemas.microsoft.com/office/drawing/2014/main" id="{F203B955-0154-423E-ACFC-CA9935C5D251}"/>
                </a:ext>
              </a:extLst>
            </p:cNvPr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71;p43">
              <a:extLst>
                <a:ext uri="{FF2B5EF4-FFF2-40B4-BE49-F238E27FC236}">
                  <a16:creationId xmlns:a16="http://schemas.microsoft.com/office/drawing/2014/main" id="{5305F42E-2F7D-4D5E-B01D-B7F5260BD398}"/>
                </a:ext>
              </a:extLst>
            </p:cNvPr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72;p43">
              <a:extLst>
                <a:ext uri="{FF2B5EF4-FFF2-40B4-BE49-F238E27FC236}">
                  <a16:creationId xmlns:a16="http://schemas.microsoft.com/office/drawing/2014/main" id="{3D8C0E69-31C0-4A37-9915-441C94C0BAD2}"/>
                </a:ext>
              </a:extLst>
            </p:cNvPr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73;p43">
              <a:extLst>
                <a:ext uri="{FF2B5EF4-FFF2-40B4-BE49-F238E27FC236}">
                  <a16:creationId xmlns:a16="http://schemas.microsoft.com/office/drawing/2014/main" id="{6041FAF4-3F00-4C34-8148-3C1426B73B17}"/>
                </a:ext>
              </a:extLst>
            </p:cNvPr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74;p43">
              <a:extLst>
                <a:ext uri="{FF2B5EF4-FFF2-40B4-BE49-F238E27FC236}">
                  <a16:creationId xmlns:a16="http://schemas.microsoft.com/office/drawing/2014/main" id="{A40D05C8-0589-41EB-903C-4FC0316E9DA8}"/>
                </a:ext>
              </a:extLst>
            </p:cNvPr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75;p43">
              <a:extLst>
                <a:ext uri="{FF2B5EF4-FFF2-40B4-BE49-F238E27FC236}">
                  <a16:creationId xmlns:a16="http://schemas.microsoft.com/office/drawing/2014/main" id="{ABFD0FCA-0BC1-4673-ACA8-440C95D027AB}"/>
                </a:ext>
              </a:extLst>
            </p:cNvPr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76;p43">
              <a:extLst>
                <a:ext uri="{FF2B5EF4-FFF2-40B4-BE49-F238E27FC236}">
                  <a16:creationId xmlns:a16="http://schemas.microsoft.com/office/drawing/2014/main" id="{7F1D69A4-0924-4F27-AECB-D028430CBDBE}"/>
                </a:ext>
              </a:extLst>
            </p:cNvPr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77;p43">
              <a:extLst>
                <a:ext uri="{FF2B5EF4-FFF2-40B4-BE49-F238E27FC236}">
                  <a16:creationId xmlns:a16="http://schemas.microsoft.com/office/drawing/2014/main" id="{5CB6284F-7159-4EDC-9C47-46941D13982D}"/>
                </a:ext>
              </a:extLst>
            </p:cNvPr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78;p43">
              <a:extLst>
                <a:ext uri="{FF2B5EF4-FFF2-40B4-BE49-F238E27FC236}">
                  <a16:creationId xmlns:a16="http://schemas.microsoft.com/office/drawing/2014/main" id="{6AC04E0C-FB27-45F4-BAD7-DCADE7D406C3}"/>
                </a:ext>
              </a:extLst>
            </p:cNvPr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79;p43">
              <a:extLst>
                <a:ext uri="{FF2B5EF4-FFF2-40B4-BE49-F238E27FC236}">
                  <a16:creationId xmlns:a16="http://schemas.microsoft.com/office/drawing/2014/main" id="{43D1B5AC-3EFF-447B-8A2D-F71A44136C05}"/>
                </a:ext>
              </a:extLst>
            </p:cNvPr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80;p43">
              <a:extLst>
                <a:ext uri="{FF2B5EF4-FFF2-40B4-BE49-F238E27FC236}">
                  <a16:creationId xmlns:a16="http://schemas.microsoft.com/office/drawing/2014/main" id="{71F7DBDF-A138-4914-8E43-956FC7530B55}"/>
                </a:ext>
              </a:extLst>
            </p:cNvPr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81;p43">
              <a:extLst>
                <a:ext uri="{FF2B5EF4-FFF2-40B4-BE49-F238E27FC236}">
                  <a16:creationId xmlns:a16="http://schemas.microsoft.com/office/drawing/2014/main" id="{3B78AF1F-6C4C-4540-8340-50BB4B6F1149}"/>
                </a:ext>
              </a:extLst>
            </p:cNvPr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82;p43">
              <a:extLst>
                <a:ext uri="{FF2B5EF4-FFF2-40B4-BE49-F238E27FC236}">
                  <a16:creationId xmlns:a16="http://schemas.microsoft.com/office/drawing/2014/main" id="{657BFA2B-A414-4D5C-94A8-0851ED1EC4AB}"/>
                </a:ext>
              </a:extLst>
            </p:cNvPr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83;p43">
              <a:extLst>
                <a:ext uri="{FF2B5EF4-FFF2-40B4-BE49-F238E27FC236}">
                  <a16:creationId xmlns:a16="http://schemas.microsoft.com/office/drawing/2014/main" id="{DEA10974-5ABC-4E39-B979-45C63CB65FFE}"/>
                </a:ext>
              </a:extLst>
            </p:cNvPr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84;p43">
              <a:extLst>
                <a:ext uri="{FF2B5EF4-FFF2-40B4-BE49-F238E27FC236}">
                  <a16:creationId xmlns:a16="http://schemas.microsoft.com/office/drawing/2014/main" id="{E6C7A3E6-5A90-4003-A123-A615003D2CA4}"/>
                </a:ext>
              </a:extLst>
            </p:cNvPr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85;p43">
              <a:extLst>
                <a:ext uri="{FF2B5EF4-FFF2-40B4-BE49-F238E27FC236}">
                  <a16:creationId xmlns:a16="http://schemas.microsoft.com/office/drawing/2014/main" id="{277AA643-A6B2-4157-AE27-5D4CA3A4FA5F}"/>
                </a:ext>
              </a:extLst>
            </p:cNvPr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86;p43">
              <a:extLst>
                <a:ext uri="{FF2B5EF4-FFF2-40B4-BE49-F238E27FC236}">
                  <a16:creationId xmlns:a16="http://schemas.microsoft.com/office/drawing/2014/main" id="{FFC1C3A4-50FE-4B25-A9D0-49D0C55C7DFE}"/>
                </a:ext>
              </a:extLst>
            </p:cNvPr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87;p43">
              <a:extLst>
                <a:ext uri="{FF2B5EF4-FFF2-40B4-BE49-F238E27FC236}">
                  <a16:creationId xmlns:a16="http://schemas.microsoft.com/office/drawing/2014/main" id="{F432AAA5-2408-48B6-8FE7-30C0219B14AF}"/>
                </a:ext>
              </a:extLst>
            </p:cNvPr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88;p43">
              <a:extLst>
                <a:ext uri="{FF2B5EF4-FFF2-40B4-BE49-F238E27FC236}">
                  <a16:creationId xmlns:a16="http://schemas.microsoft.com/office/drawing/2014/main" id="{EAC28621-4476-4201-9757-186F6804137E}"/>
                </a:ext>
              </a:extLst>
            </p:cNvPr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89;p43">
              <a:extLst>
                <a:ext uri="{FF2B5EF4-FFF2-40B4-BE49-F238E27FC236}">
                  <a16:creationId xmlns:a16="http://schemas.microsoft.com/office/drawing/2014/main" id="{8156F29F-A78E-4493-948F-C46EF1A2E743}"/>
                </a:ext>
              </a:extLst>
            </p:cNvPr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90;p43">
              <a:extLst>
                <a:ext uri="{FF2B5EF4-FFF2-40B4-BE49-F238E27FC236}">
                  <a16:creationId xmlns:a16="http://schemas.microsoft.com/office/drawing/2014/main" id="{48076B14-7B00-4EC5-B012-66C9E8203A12}"/>
                </a:ext>
              </a:extLst>
            </p:cNvPr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91;p43">
              <a:extLst>
                <a:ext uri="{FF2B5EF4-FFF2-40B4-BE49-F238E27FC236}">
                  <a16:creationId xmlns:a16="http://schemas.microsoft.com/office/drawing/2014/main" id="{2F4554D0-DCA4-4D5D-8396-EDB2209B6B32}"/>
                </a:ext>
              </a:extLst>
            </p:cNvPr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92;p43">
              <a:extLst>
                <a:ext uri="{FF2B5EF4-FFF2-40B4-BE49-F238E27FC236}">
                  <a16:creationId xmlns:a16="http://schemas.microsoft.com/office/drawing/2014/main" id="{441369F6-74C0-4E24-83C3-D47628EF85A2}"/>
                </a:ext>
              </a:extLst>
            </p:cNvPr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93;p43">
              <a:extLst>
                <a:ext uri="{FF2B5EF4-FFF2-40B4-BE49-F238E27FC236}">
                  <a16:creationId xmlns:a16="http://schemas.microsoft.com/office/drawing/2014/main" id="{8903210D-CAAF-48A6-861A-7B7B6F8FAB98}"/>
                </a:ext>
              </a:extLst>
            </p:cNvPr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94;p43">
              <a:extLst>
                <a:ext uri="{FF2B5EF4-FFF2-40B4-BE49-F238E27FC236}">
                  <a16:creationId xmlns:a16="http://schemas.microsoft.com/office/drawing/2014/main" id="{A8A2BB13-518E-4F22-9118-2AB57D4CCEE4}"/>
                </a:ext>
              </a:extLst>
            </p:cNvPr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0" name="Google Shape;2810;p54"/>
          <p:cNvSpPr txBox="1">
            <a:spLocks noGrp="1"/>
          </p:cNvSpPr>
          <p:nvPr>
            <p:ph type="title"/>
          </p:nvPr>
        </p:nvSpPr>
        <p:spPr>
          <a:xfrm>
            <a:off x="607687" y="684796"/>
            <a:ext cx="4045088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Roboto Mono" panose="020B0604020202020204" charset="0"/>
                <a:ea typeface="Roboto Mono" panose="020B0604020202020204" charset="0"/>
              </a:rPr>
              <a:t>-Althafian Nurherlianto</a:t>
            </a:r>
            <a:endParaRPr sz="2000" b="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86" name="Google Shape;2854;p54">
            <a:extLst>
              <a:ext uri="{FF2B5EF4-FFF2-40B4-BE49-F238E27FC236}">
                <a16:creationId xmlns:a16="http://schemas.microsoft.com/office/drawing/2014/main" id="{7ED7D37F-386B-4692-A180-12F20C1C0657}"/>
              </a:ext>
            </a:extLst>
          </p:cNvPr>
          <p:cNvSpPr/>
          <p:nvPr/>
        </p:nvSpPr>
        <p:spPr>
          <a:xfrm>
            <a:off x="4454067" y="979834"/>
            <a:ext cx="335352" cy="284703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5" name="Google Shape;4665;p70"/>
          <p:cNvGrpSpPr/>
          <p:nvPr/>
        </p:nvGrpSpPr>
        <p:grpSpPr>
          <a:xfrm>
            <a:off x="526966" y="968616"/>
            <a:ext cx="671833" cy="565501"/>
            <a:chOff x="1743325" y="1842325"/>
            <a:chExt cx="908250" cy="764500"/>
          </a:xfrm>
        </p:grpSpPr>
        <p:sp>
          <p:nvSpPr>
            <p:cNvPr id="4666" name="Google Shape;4666;p70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70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70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70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1" name="Google Shape;4671;p70"/>
          <p:cNvSpPr txBox="1"/>
          <p:nvPr/>
        </p:nvSpPr>
        <p:spPr>
          <a:xfrm>
            <a:off x="363932" y="1757123"/>
            <a:ext cx="7535751" cy="3251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aplikasi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website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berisikan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sebuah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program diet yang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bekerjasama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dengan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dokter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ataupun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ahligizi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sehingga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calon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pasien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bisa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menggunakannya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tanpa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harus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adanya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kontak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fisik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secara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langsung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Dengan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melalui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mengirim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pesan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hingga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melakukan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video call. Hal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ini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calon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pasien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bisa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menjangkau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darimana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saja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dan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kapan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saja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</a:t>
            </a:r>
            <a:endParaRPr lang="en-ID" sz="10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aplikasi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website yang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bekerjasama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dengan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masyarakat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mengembangkan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bisnis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UMKM Home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Industri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 Hal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ini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akan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mudah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pengusaha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mengenalkan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bisnis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nya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ke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masyarakat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luas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tanpa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adanya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promosi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secara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langsung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di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lapangan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Aplikasi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website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ini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menampilkan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sebuah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produk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harga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hingga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ulasan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pembeli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 </a:t>
            </a:r>
            <a:endParaRPr lang="en-ID" sz="10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aplikasi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website yang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berisikan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sebuah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motivasi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kelangsungan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hidup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agar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mengurangi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rasa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depresi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berlebihan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Dengan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meningkatnya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masyarakat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umur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produktif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yaitu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umur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&gt;20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tahun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banyak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mengalami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gejala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depresi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karena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faktor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internal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ataupun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eksternal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 Hal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ini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sangat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membantu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Aplikasi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website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ini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terdapat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fitur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comment,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sehingga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oranglain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bisa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saling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menghargai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dan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mendukung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 </a:t>
            </a:r>
            <a:endParaRPr lang="en-ID" sz="10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aplikasi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website yang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bekerjasama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dengan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dokter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psikologi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masyarakat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agar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bisa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berkonsultasi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psikolog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jiwa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dengan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harga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terjangkau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</a:t>
            </a:r>
            <a:endParaRPr lang="en-ID" sz="10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Membuat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aplikasi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website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mengakses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BPJS Kesehatan agar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masyarakat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mudah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ketika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pembayaran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biaya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rumah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sakit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tanpa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adanya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antrian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berlebih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sehingga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mengurangi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sebuah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waktu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efisien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dan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cepat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pemprosesanya</a:t>
            </a:r>
            <a:r>
              <a:rPr lang="en-US" sz="1000" dirty="0">
                <a:effectLst/>
                <a:latin typeface="Roboto Mono" panose="020B0604020202020204" charset="0"/>
                <a:ea typeface="Roboto Mono" panose="020B0604020202020204" charset="0"/>
                <a:cs typeface="Times New Roman" panose="02020603050405020304" pitchFamily="18" charset="0"/>
              </a:rPr>
              <a:t>.</a:t>
            </a:r>
            <a:endParaRPr lang="en-ID" sz="1000" dirty="0">
              <a:effectLst/>
              <a:latin typeface="Roboto Mono" panose="020B0604020202020204" charset="0"/>
              <a:ea typeface="Roboto Mono" panose="020B0604020202020204" charset="0"/>
              <a:cs typeface="Times New Roman" panose="02020603050405020304" pitchFamily="18" charset="0"/>
            </a:endParaRPr>
          </a:p>
        </p:txBody>
      </p:sp>
      <p:grpSp>
        <p:nvGrpSpPr>
          <p:cNvPr id="4678" name="Google Shape;4678;p70"/>
          <p:cNvGrpSpPr/>
          <p:nvPr/>
        </p:nvGrpSpPr>
        <p:grpSpPr>
          <a:xfrm>
            <a:off x="8021250" y="3728050"/>
            <a:ext cx="612000" cy="809475"/>
            <a:chOff x="1624275" y="796950"/>
            <a:chExt cx="612000" cy="809475"/>
          </a:xfrm>
        </p:grpSpPr>
        <p:sp>
          <p:nvSpPr>
            <p:cNvPr id="4679" name="Google Shape;4679;p70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70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70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70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70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70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70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6" name="Google Shape;4686;p70"/>
          <p:cNvSpPr/>
          <p:nvPr/>
        </p:nvSpPr>
        <p:spPr>
          <a:xfrm rot="516939">
            <a:off x="8547524" y="99027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7" name="Google Shape;4687;p70"/>
          <p:cNvSpPr/>
          <p:nvPr/>
        </p:nvSpPr>
        <p:spPr>
          <a:xfrm rot="991083">
            <a:off x="208815" y="442314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8" name="Google Shape;4688;p70"/>
          <p:cNvGrpSpPr/>
          <p:nvPr/>
        </p:nvGrpSpPr>
        <p:grpSpPr>
          <a:xfrm>
            <a:off x="-282659" y="587616"/>
            <a:ext cx="671833" cy="565501"/>
            <a:chOff x="1743325" y="1842325"/>
            <a:chExt cx="908250" cy="764500"/>
          </a:xfrm>
        </p:grpSpPr>
        <p:sp>
          <p:nvSpPr>
            <p:cNvPr id="4689" name="Google Shape;4689;p70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70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70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70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3" name="Google Shape;4693;p70"/>
          <p:cNvSpPr/>
          <p:nvPr/>
        </p:nvSpPr>
        <p:spPr>
          <a:xfrm>
            <a:off x="76600" y="104055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94" name="Google Shape;4694;p70"/>
          <p:cNvSpPr txBox="1"/>
          <p:nvPr/>
        </p:nvSpPr>
        <p:spPr>
          <a:xfrm>
            <a:off x="693500" y="406651"/>
            <a:ext cx="2736184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https://techtastic.com/</a:t>
            </a:r>
          </a:p>
        </p:txBody>
      </p:sp>
      <p:grpSp>
        <p:nvGrpSpPr>
          <p:cNvPr id="33" name="Google Shape;1968;p43">
            <a:extLst>
              <a:ext uri="{FF2B5EF4-FFF2-40B4-BE49-F238E27FC236}">
                <a16:creationId xmlns:a16="http://schemas.microsoft.com/office/drawing/2014/main" id="{752CD50F-8C11-47F6-A947-832B5D389194}"/>
              </a:ext>
            </a:extLst>
          </p:cNvPr>
          <p:cNvGrpSpPr/>
          <p:nvPr/>
        </p:nvGrpSpPr>
        <p:grpSpPr>
          <a:xfrm>
            <a:off x="820909" y="748027"/>
            <a:ext cx="4407610" cy="564300"/>
            <a:chOff x="2651850" y="1297775"/>
            <a:chExt cx="3236300" cy="995325"/>
          </a:xfrm>
        </p:grpSpPr>
        <p:sp>
          <p:nvSpPr>
            <p:cNvPr id="34" name="Google Shape;1969;p43">
              <a:extLst>
                <a:ext uri="{FF2B5EF4-FFF2-40B4-BE49-F238E27FC236}">
                  <a16:creationId xmlns:a16="http://schemas.microsoft.com/office/drawing/2014/main" id="{0FECC1E4-FCEF-44D1-BF5A-A5B4BD2A4FE7}"/>
                </a:ext>
              </a:extLst>
            </p:cNvPr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43">
              <a:extLst>
                <a:ext uri="{FF2B5EF4-FFF2-40B4-BE49-F238E27FC236}">
                  <a16:creationId xmlns:a16="http://schemas.microsoft.com/office/drawing/2014/main" id="{5B88BB64-4C3E-4240-A406-BFD9E411DBE0}"/>
                </a:ext>
              </a:extLst>
            </p:cNvPr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43">
              <a:extLst>
                <a:ext uri="{FF2B5EF4-FFF2-40B4-BE49-F238E27FC236}">
                  <a16:creationId xmlns:a16="http://schemas.microsoft.com/office/drawing/2014/main" id="{124BB0FD-9692-4A41-B4EF-75D033A3669F}"/>
                </a:ext>
              </a:extLst>
            </p:cNvPr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43">
              <a:extLst>
                <a:ext uri="{FF2B5EF4-FFF2-40B4-BE49-F238E27FC236}">
                  <a16:creationId xmlns:a16="http://schemas.microsoft.com/office/drawing/2014/main" id="{98FFFA8C-91F1-4DF0-9A84-9D6CF0FCEA6B}"/>
                </a:ext>
              </a:extLst>
            </p:cNvPr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43">
              <a:extLst>
                <a:ext uri="{FF2B5EF4-FFF2-40B4-BE49-F238E27FC236}">
                  <a16:creationId xmlns:a16="http://schemas.microsoft.com/office/drawing/2014/main" id="{BA4E64DD-4408-4584-86F8-668DB12F33B8}"/>
                </a:ext>
              </a:extLst>
            </p:cNvPr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43">
              <a:extLst>
                <a:ext uri="{FF2B5EF4-FFF2-40B4-BE49-F238E27FC236}">
                  <a16:creationId xmlns:a16="http://schemas.microsoft.com/office/drawing/2014/main" id="{EF7E73FC-9F80-4D84-8573-CBEBE9387746}"/>
                </a:ext>
              </a:extLst>
            </p:cNvPr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43">
              <a:extLst>
                <a:ext uri="{FF2B5EF4-FFF2-40B4-BE49-F238E27FC236}">
                  <a16:creationId xmlns:a16="http://schemas.microsoft.com/office/drawing/2014/main" id="{9EE3AEB4-C49E-4730-B1C1-51B91AC66E55}"/>
                </a:ext>
              </a:extLst>
            </p:cNvPr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43">
              <a:extLst>
                <a:ext uri="{FF2B5EF4-FFF2-40B4-BE49-F238E27FC236}">
                  <a16:creationId xmlns:a16="http://schemas.microsoft.com/office/drawing/2014/main" id="{A4D555E5-FA25-4449-B1B7-823888BA2D22}"/>
                </a:ext>
              </a:extLst>
            </p:cNvPr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43">
              <a:extLst>
                <a:ext uri="{FF2B5EF4-FFF2-40B4-BE49-F238E27FC236}">
                  <a16:creationId xmlns:a16="http://schemas.microsoft.com/office/drawing/2014/main" id="{A4577923-57E4-41A8-95C7-31236FD1F740}"/>
                </a:ext>
              </a:extLst>
            </p:cNvPr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43">
              <a:extLst>
                <a:ext uri="{FF2B5EF4-FFF2-40B4-BE49-F238E27FC236}">
                  <a16:creationId xmlns:a16="http://schemas.microsoft.com/office/drawing/2014/main" id="{172EA7C3-DFC3-444E-A19D-8B2D2004E24E}"/>
                </a:ext>
              </a:extLst>
            </p:cNvPr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43">
              <a:extLst>
                <a:ext uri="{FF2B5EF4-FFF2-40B4-BE49-F238E27FC236}">
                  <a16:creationId xmlns:a16="http://schemas.microsoft.com/office/drawing/2014/main" id="{B6C0D640-5A7C-4E45-BA91-C33B32DE23F8}"/>
                </a:ext>
              </a:extLst>
            </p:cNvPr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43">
              <a:extLst>
                <a:ext uri="{FF2B5EF4-FFF2-40B4-BE49-F238E27FC236}">
                  <a16:creationId xmlns:a16="http://schemas.microsoft.com/office/drawing/2014/main" id="{7397B29F-1746-445B-AE89-7EA2BE1E9907}"/>
                </a:ext>
              </a:extLst>
            </p:cNvPr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43">
              <a:extLst>
                <a:ext uri="{FF2B5EF4-FFF2-40B4-BE49-F238E27FC236}">
                  <a16:creationId xmlns:a16="http://schemas.microsoft.com/office/drawing/2014/main" id="{8F421D14-EDD5-4FB4-AA3D-FFC24284C355}"/>
                </a:ext>
              </a:extLst>
            </p:cNvPr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43">
              <a:extLst>
                <a:ext uri="{FF2B5EF4-FFF2-40B4-BE49-F238E27FC236}">
                  <a16:creationId xmlns:a16="http://schemas.microsoft.com/office/drawing/2014/main" id="{8914E007-4F49-4A7E-8836-8AD401B92943}"/>
                </a:ext>
              </a:extLst>
            </p:cNvPr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43">
              <a:extLst>
                <a:ext uri="{FF2B5EF4-FFF2-40B4-BE49-F238E27FC236}">
                  <a16:creationId xmlns:a16="http://schemas.microsoft.com/office/drawing/2014/main" id="{320F54FF-D78F-421D-AE8A-5F2B22D78CB4}"/>
                </a:ext>
              </a:extLst>
            </p:cNvPr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43">
              <a:extLst>
                <a:ext uri="{FF2B5EF4-FFF2-40B4-BE49-F238E27FC236}">
                  <a16:creationId xmlns:a16="http://schemas.microsoft.com/office/drawing/2014/main" id="{2031D017-8693-4854-B8E0-2D067A129E47}"/>
                </a:ext>
              </a:extLst>
            </p:cNvPr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43">
              <a:extLst>
                <a:ext uri="{FF2B5EF4-FFF2-40B4-BE49-F238E27FC236}">
                  <a16:creationId xmlns:a16="http://schemas.microsoft.com/office/drawing/2014/main" id="{719F331F-E7D0-434C-8558-248119C94A33}"/>
                </a:ext>
              </a:extLst>
            </p:cNvPr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43">
              <a:extLst>
                <a:ext uri="{FF2B5EF4-FFF2-40B4-BE49-F238E27FC236}">
                  <a16:creationId xmlns:a16="http://schemas.microsoft.com/office/drawing/2014/main" id="{19241A4C-90FF-446B-8F9C-6812DDB8D65A}"/>
                </a:ext>
              </a:extLst>
            </p:cNvPr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43">
              <a:extLst>
                <a:ext uri="{FF2B5EF4-FFF2-40B4-BE49-F238E27FC236}">
                  <a16:creationId xmlns:a16="http://schemas.microsoft.com/office/drawing/2014/main" id="{E0681202-11F6-4AAB-BDE5-BE8DD4A8B229}"/>
                </a:ext>
              </a:extLst>
            </p:cNvPr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43">
              <a:extLst>
                <a:ext uri="{FF2B5EF4-FFF2-40B4-BE49-F238E27FC236}">
                  <a16:creationId xmlns:a16="http://schemas.microsoft.com/office/drawing/2014/main" id="{D73AC5F9-3D8E-4186-B808-67CFD0BBF143}"/>
                </a:ext>
              </a:extLst>
            </p:cNvPr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43">
              <a:extLst>
                <a:ext uri="{FF2B5EF4-FFF2-40B4-BE49-F238E27FC236}">
                  <a16:creationId xmlns:a16="http://schemas.microsoft.com/office/drawing/2014/main" id="{18D973D2-3DF7-456E-8A96-36C7A514A60E}"/>
                </a:ext>
              </a:extLst>
            </p:cNvPr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43">
              <a:extLst>
                <a:ext uri="{FF2B5EF4-FFF2-40B4-BE49-F238E27FC236}">
                  <a16:creationId xmlns:a16="http://schemas.microsoft.com/office/drawing/2014/main" id="{1DDBA791-4838-4EA5-8819-4403DFE15B79}"/>
                </a:ext>
              </a:extLst>
            </p:cNvPr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43">
              <a:extLst>
                <a:ext uri="{FF2B5EF4-FFF2-40B4-BE49-F238E27FC236}">
                  <a16:creationId xmlns:a16="http://schemas.microsoft.com/office/drawing/2014/main" id="{18423C62-1DB4-43D6-8BBA-0B311D9A5BE3}"/>
                </a:ext>
              </a:extLst>
            </p:cNvPr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43">
              <a:extLst>
                <a:ext uri="{FF2B5EF4-FFF2-40B4-BE49-F238E27FC236}">
                  <a16:creationId xmlns:a16="http://schemas.microsoft.com/office/drawing/2014/main" id="{EDF40E5F-8AC5-4581-AF5C-DEB7640FA760}"/>
                </a:ext>
              </a:extLst>
            </p:cNvPr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43">
              <a:extLst>
                <a:ext uri="{FF2B5EF4-FFF2-40B4-BE49-F238E27FC236}">
                  <a16:creationId xmlns:a16="http://schemas.microsoft.com/office/drawing/2014/main" id="{686FC4B7-259B-4D86-A98E-F7BEEEE193E0}"/>
                </a:ext>
              </a:extLst>
            </p:cNvPr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43">
              <a:extLst>
                <a:ext uri="{FF2B5EF4-FFF2-40B4-BE49-F238E27FC236}">
                  <a16:creationId xmlns:a16="http://schemas.microsoft.com/office/drawing/2014/main" id="{7E135192-5281-4850-9942-E86F6B5B7117}"/>
                </a:ext>
              </a:extLst>
            </p:cNvPr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0" name="Google Shape;4670;p70"/>
          <p:cNvSpPr txBox="1">
            <a:spLocks noGrp="1"/>
          </p:cNvSpPr>
          <p:nvPr>
            <p:ph type="title"/>
          </p:nvPr>
        </p:nvSpPr>
        <p:spPr>
          <a:xfrm>
            <a:off x="663136" y="713084"/>
            <a:ext cx="485311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-Salsabila Ghaisani</a:t>
            </a:r>
            <a:endParaRPr sz="24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46"/>
          <p:cNvSpPr txBox="1">
            <a:spLocks noGrp="1"/>
          </p:cNvSpPr>
          <p:nvPr>
            <p:ph type="subTitle" idx="1"/>
          </p:nvPr>
        </p:nvSpPr>
        <p:spPr>
          <a:xfrm rot="176">
            <a:off x="1647722" y="3159000"/>
            <a:ext cx="58485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Membuat</a:t>
            </a:r>
            <a:r>
              <a:rPr lang="en-US" dirty="0"/>
              <a:t> website /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MUA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customer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reservasi</a:t>
            </a:r>
            <a:r>
              <a:rPr lang="en-US" dirty="0"/>
              <a:t> MUA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Customer / User</a:t>
            </a:r>
            <a:endParaRPr dirty="0"/>
          </a:p>
        </p:txBody>
      </p:sp>
      <p:sp>
        <p:nvSpPr>
          <p:cNvPr id="2164" name="Google Shape;2164;p46"/>
          <p:cNvSpPr txBox="1">
            <a:spLocks noGrp="1"/>
          </p:cNvSpPr>
          <p:nvPr>
            <p:ph type="title"/>
          </p:nvPr>
        </p:nvSpPr>
        <p:spPr>
          <a:xfrm>
            <a:off x="1295400" y="1353750"/>
            <a:ext cx="6553200" cy="18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Whoa !This is The Best Idea !</a:t>
            </a:r>
            <a:endParaRPr sz="5000" dirty="0"/>
          </a:p>
        </p:txBody>
      </p:sp>
      <p:grpSp>
        <p:nvGrpSpPr>
          <p:cNvPr id="2165" name="Google Shape;2165;p46"/>
          <p:cNvGrpSpPr/>
          <p:nvPr/>
        </p:nvGrpSpPr>
        <p:grpSpPr>
          <a:xfrm>
            <a:off x="8267666" y="3013141"/>
            <a:ext cx="671833" cy="565501"/>
            <a:chOff x="1743325" y="1842325"/>
            <a:chExt cx="908250" cy="764500"/>
          </a:xfrm>
        </p:grpSpPr>
        <p:sp>
          <p:nvSpPr>
            <p:cNvPr id="2166" name="Google Shape;2166;p46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6"/>
          <p:cNvGrpSpPr/>
          <p:nvPr/>
        </p:nvGrpSpPr>
        <p:grpSpPr>
          <a:xfrm>
            <a:off x="405658" y="2862337"/>
            <a:ext cx="244441" cy="243126"/>
            <a:chOff x="3581895" y="2117762"/>
            <a:chExt cx="244441" cy="243126"/>
          </a:xfrm>
        </p:grpSpPr>
        <p:sp>
          <p:nvSpPr>
            <p:cNvPr id="2171" name="Google Shape;2171;p46"/>
            <p:cNvSpPr/>
            <p:nvPr/>
          </p:nvSpPr>
          <p:spPr>
            <a:xfrm>
              <a:off x="3589349" y="2124613"/>
              <a:ext cx="229479" cy="229424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093" y="0"/>
                  </a:moveTo>
                  <a:lnTo>
                    <a:pt x="1" y="2093"/>
                  </a:lnTo>
                  <a:lnTo>
                    <a:pt x="2093" y="4186"/>
                  </a:lnTo>
                  <a:lnTo>
                    <a:pt x="4186" y="2093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6"/>
            <p:cNvSpPr/>
            <p:nvPr/>
          </p:nvSpPr>
          <p:spPr>
            <a:xfrm>
              <a:off x="3581895" y="2117762"/>
              <a:ext cx="244441" cy="243126"/>
            </a:xfrm>
            <a:custGeom>
              <a:avLst/>
              <a:gdLst/>
              <a:ahLst/>
              <a:cxnLst/>
              <a:rect l="l" t="t" r="r" b="b"/>
              <a:pathLst>
                <a:path w="4460" h="4436" extrusionOk="0">
                  <a:moveTo>
                    <a:pt x="2230" y="301"/>
                  </a:moveTo>
                  <a:lnTo>
                    <a:pt x="4147" y="2218"/>
                  </a:lnTo>
                  <a:lnTo>
                    <a:pt x="2230" y="4134"/>
                  </a:lnTo>
                  <a:lnTo>
                    <a:pt x="313" y="2218"/>
                  </a:lnTo>
                  <a:lnTo>
                    <a:pt x="2230" y="301"/>
                  </a:lnTo>
                  <a:close/>
                  <a:moveTo>
                    <a:pt x="2230" y="0"/>
                  </a:moveTo>
                  <a:cubicBezTo>
                    <a:pt x="2198" y="0"/>
                    <a:pt x="2166" y="12"/>
                    <a:pt x="2142" y="36"/>
                  </a:cubicBezTo>
                  <a:lnTo>
                    <a:pt x="50" y="2129"/>
                  </a:lnTo>
                  <a:cubicBezTo>
                    <a:pt x="1" y="2178"/>
                    <a:pt x="1" y="2257"/>
                    <a:pt x="50" y="2306"/>
                  </a:cubicBezTo>
                  <a:lnTo>
                    <a:pt x="2142" y="4398"/>
                  </a:lnTo>
                  <a:cubicBezTo>
                    <a:pt x="2166" y="4423"/>
                    <a:pt x="2198" y="4435"/>
                    <a:pt x="2230" y="4435"/>
                  </a:cubicBezTo>
                  <a:cubicBezTo>
                    <a:pt x="2262" y="4435"/>
                    <a:pt x="2294" y="4423"/>
                    <a:pt x="2318" y="4398"/>
                  </a:cubicBezTo>
                  <a:lnTo>
                    <a:pt x="4412" y="2306"/>
                  </a:lnTo>
                  <a:cubicBezTo>
                    <a:pt x="4460" y="2257"/>
                    <a:pt x="4460" y="2178"/>
                    <a:pt x="4412" y="2129"/>
                  </a:cubicBezTo>
                  <a:lnTo>
                    <a:pt x="2318" y="36"/>
                  </a:lnTo>
                  <a:cubicBezTo>
                    <a:pt x="2294" y="12"/>
                    <a:pt x="2262" y="0"/>
                    <a:pt x="2230" y="0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3" name="Google Shape;2173;p46"/>
          <p:cNvSpPr/>
          <p:nvPr/>
        </p:nvSpPr>
        <p:spPr>
          <a:xfrm>
            <a:off x="8658188" y="3443325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74" name="Google Shape;2174;p46"/>
          <p:cNvGrpSpPr/>
          <p:nvPr/>
        </p:nvGrpSpPr>
        <p:grpSpPr>
          <a:xfrm>
            <a:off x="107380" y="4121958"/>
            <a:ext cx="2188079" cy="409341"/>
            <a:chOff x="3667675" y="3227975"/>
            <a:chExt cx="1117450" cy="209050"/>
          </a:xfrm>
        </p:grpSpPr>
        <p:sp>
          <p:nvSpPr>
            <p:cNvPr id="2175" name="Google Shape;2175;p46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46"/>
          <p:cNvGrpSpPr/>
          <p:nvPr/>
        </p:nvGrpSpPr>
        <p:grpSpPr>
          <a:xfrm>
            <a:off x="6752466" y="4435461"/>
            <a:ext cx="940598" cy="630916"/>
            <a:chOff x="9590916" y="4186286"/>
            <a:chExt cx="940598" cy="630916"/>
          </a:xfrm>
        </p:grpSpPr>
        <p:sp>
          <p:nvSpPr>
            <p:cNvPr id="2184" name="Google Shape;2184;p46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6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4" name="Google Shape;2194;p46"/>
          <p:cNvSpPr/>
          <p:nvPr/>
        </p:nvSpPr>
        <p:spPr>
          <a:xfrm rot="516916">
            <a:off x="8496302" y="251048"/>
            <a:ext cx="214556" cy="214556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46"/>
          <p:cNvSpPr/>
          <p:nvPr/>
        </p:nvSpPr>
        <p:spPr>
          <a:xfrm>
            <a:off x="529488" y="471603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46"/>
          <p:cNvSpPr/>
          <p:nvPr/>
        </p:nvSpPr>
        <p:spPr>
          <a:xfrm rot="-934353">
            <a:off x="8799771" y="505334"/>
            <a:ext cx="214552" cy="214552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46"/>
          <p:cNvSpPr/>
          <p:nvPr/>
        </p:nvSpPr>
        <p:spPr>
          <a:xfrm>
            <a:off x="1069013" y="-214187"/>
            <a:ext cx="809400" cy="8094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8" name="Google Shape;2198;p46"/>
          <p:cNvGrpSpPr/>
          <p:nvPr/>
        </p:nvGrpSpPr>
        <p:grpSpPr>
          <a:xfrm>
            <a:off x="1720818" y="236831"/>
            <a:ext cx="243784" cy="243016"/>
            <a:chOff x="5694731" y="1902593"/>
            <a:chExt cx="243784" cy="243016"/>
          </a:xfrm>
        </p:grpSpPr>
        <p:sp>
          <p:nvSpPr>
            <p:cNvPr id="2199" name="Google Shape;2199;p46"/>
            <p:cNvSpPr/>
            <p:nvPr/>
          </p:nvSpPr>
          <p:spPr>
            <a:xfrm>
              <a:off x="5702185" y="1909334"/>
              <a:ext cx="229424" cy="229479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92" y="1"/>
                  </a:moveTo>
                  <a:lnTo>
                    <a:pt x="0" y="2094"/>
                  </a:lnTo>
                  <a:lnTo>
                    <a:pt x="2092" y="4187"/>
                  </a:lnTo>
                  <a:lnTo>
                    <a:pt x="4186" y="209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5694731" y="1902593"/>
              <a:ext cx="243784" cy="243016"/>
            </a:xfrm>
            <a:custGeom>
              <a:avLst/>
              <a:gdLst/>
              <a:ahLst/>
              <a:cxnLst/>
              <a:rect l="l" t="t" r="r" b="b"/>
              <a:pathLst>
                <a:path w="4448" h="4434" extrusionOk="0">
                  <a:moveTo>
                    <a:pt x="2229" y="299"/>
                  </a:moveTo>
                  <a:lnTo>
                    <a:pt x="4146" y="2216"/>
                  </a:lnTo>
                  <a:lnTo>
                    <a:pt x="2229" y="4133"/>
                  </a:lnTo>
                  <a:lnTo>
                    <a:pt x="314" y="2216"/>
                  </a:lnTo>
                  <a:lnTo>
                    <a:pt x="2229" y="299"/>
                  </a:lnTo>
                  <a:close/>
                  <a:moveTo>
                    <a:pt x="2230" y="1"/>
                  </a:moveTo>
                  <a:cubicBezTo>
                    <a:pt x="2198" y="1"/>
                    <a:pt x="2166" y="12"/>
                    <a:pt x="2142" y="36"/>
                  </a:cubicBezTo>
                  <a:lnTo>
                    <a:pt x="49" y="2128"/>
                  </a:lnTo>
                  <a:cubicBezTo>
                    <a:pt x="0" y="2177"/>
                    <a:pt x="0" y="2256"/>
                    <a:pt x="49" y="2304"/>
                  </a:cubicBezTo>
                  <a:lnTo>
                    <a:pt x="2142" y="4397"/>
                  </a:lnTo>
                  <a:cubicBezTo>
                    <a:pt x="2166" y="4420"/>
                    <a:pt x="2197" y="4434"/>
                    <a:pt x="2229" y="4434"/>
                  </a:cubicBezTo>
                  <a:cubicBezTo>
                    <a:pt x="2263" y="4434"/>
                    <a:pt x="2294" y="4421"/>
                    <a:pt x="2318" y="4397"/>
                  </a:cubicBezTo>
                  <a:lnTo>
                    <a:pt x="4411" y="2304"/>
                  </a:lnTo>
                  <a:cubicBezTo>
                    <a:pt x="4434" y="2281"/>
                    <a:pt x="4447" y="2249"/>
                    <a:pt x="4447" y="2216"/>
                  </a:cubicBezTo>
                  <a:cubicBezTo>
                    <a:pt x="4447" y="2183"/>
                    <a:pt x="4434" y="2151"/>
                    <a:pt x="4411" y="2128"/>
                  </a:cubicBezTo>
                  <a:lnTo>
                    <a:pt x="2318" y="36"/>
                  </a:lnTo>
                  <a:cubicBezTo>
                    <a:pt x="2294" y="12"/>
                    <a:pt x="2262" y="1"/>
                    <a:pt x="2230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1" name="Google Shape;2201;p46"/>
          <p:cNvSpPr txBox="1"/>
          <p:nvPr/>
        </p:nvSpPr>
        <p:spPr>
          <a:xfrm>
            <a:off x="719999" y="700426"/>
            <a:ext cx="224391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https://techtastic.com/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1" name="Google Shape;3771;p63"/>
          <p:cNvGrpSpPr/>
          <p:nvPr/>
        </p:nvGrpSpPr>
        <p:grpSpPr>
          <a:xfrm>
            <a:off x="8424000" y="4089575"/>
            <a:ext cx="612000" cy="809475"/>
            <a:chOff x="1624275" y="796950"/>
            <a:chExt cx="612000" cy="809475"/>
          </a:xfrm>
        </p:grpSpPr>
        <p:sp>
          <p:nvSpPr>
            <p:cNvPr id="3772" name="Google Shape;3772;p6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9" name="Google Shape;3779;p63"/>
          <p:cNvGrpSpPr/>
          <p:nvPr/>
        </p:nvGrpSpPr>
        <p:grpSpPr>
          <a:xfrm>
            <a:off x="126916" y="2371116"/>
            <a:ext cx="671833" cy="565501"/>
            <a:chOff x="1743325" y="1842325"/>
            <a:chExt cx="908250" cy="764500"/>
          </a:xfrm>
        </p:grpSpPr>
        <p:sp>
          <p:nvSpPr>
            <p:cNvPr id="3780" name="Google Shape;3780;p6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7" name="Google Shape;3807;p63"/>
          <p:cNvSpPr txBox="1">
            <a:spLocks noGrp="1"/>
          </p:cNvSpPr>
          <p:nvPr>
            <p:ph type="title"/>
          </p:nvPr>
        </p:nvSpPr>
        <p:spPr>
          <a:xfrm>
            <a:off x="3329181" y="819692"/>
            <a:ext cx="262041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grpSp>
        <p:nvGrpSpPr>
          <p:cNvPr id="3852" name="Google Shape;3852;p63"/>
          <p:cNvGrpSpPr/>
          <p:nvPr/>
        </p:nvGrpSpPr>
        <p:grpSpPr>
          <a:xfrm>
            <a:off x="5761222" y="794600"/>
            <a:ext cx="483578" cy="457195"/>
            <a:chOff x="1531561" y="2020389"/>
            <a:chExt cx="390834" cy="378881"/>
          </a:xfrm>
        </p:grpSpPr>
        <p:sp>
          <p:nvSpPr>
            <p:cNvPr id="3853" name="Google Shape;3853;p63"/>
            <p:cNvSpPr/>
            <p:nvPr/>
          </p:nvSpPr>
          <p:spPr>
            <a:xfrm>
              <a:off x="1622174" y="2025929"/>
              <a:ext cx="215831" cy="154360"/>
            </a:xfrm>
            <a:custGeom>
              <a:avLst/>
              <a:gdLst/>
              <a:ahLst/>
              <a:cxnLst/>
              <a:rect l="l" t="t" r="r" b="b"/>
              <a:pathLst>
                <a:path w="5688" h="4068" extrusionOk="0">
                  <a:moveTo>
                    <a:pt x="2844" y="1"/>
                  </a:moveTo>
                  <a:cubicBezTo>
                    <a:pt x="1274" y="1"/>
                    <a:pt x="1" y="911"/>
                    <a:pt x="1" y="2034"/>
                  </a:cubicBezTo>
                  <a:cubicBezTo>
                    <a:pt x="1" y="3157"/>
                    <a:pt x="1274" y="4068"/>
                    <a:pt x="2844" y="4068"/>
                  </a:cubicBezTo>
                  <a:cubicBezTo>
                    <a:pt x="4414" y="4068"/>
                    <a:pt x="5688" y="3157"/>
                    <a:pt x="5688" y="2034"/>
                  </a:cubicBezTo>
                  <a:cubicBezTo>
                    <a:pt x="5688" y="911"/>
                    <a:pt x="4414" y="1"/>
                    <a:pt x="2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3"/>
            <p:cNvSpPr/>
            <p:nvPr/>
          </p:nvSpPr>
          <p:spPr>
            <a:xfrm>
              <a:off x="1537822" y="2041183"/>
              <a:ext cx="384573" cy="352509"/>
            </a:xfrm>
            <a:custGeom>
              <a:avLst/>
              <a:gdLst/>
              <a:ahLst/>
              <a:cxnLst/>
              <a:rect l="l" t="t" r="r" b="b"/>
              <a:pathLst>
                <a:path w="10135" h="9290" extrusionOk="0">
                  <a:moveTo>
                    <a:pt x="2879" y="0"/>
                  </a:moveTo>
                  <a:cubicBezTo>
                    <a:pt x="2427" y="0"/>
                    <a:pt x="1981" y="117"/>
                    <a:pt x="1583" y="363"/>
                  </a:cubicBezTo>
                  <a:cubicBezTo>
                    <a:pt x="305" y="1153"/>
                    <a:pt x="0" y="2978"/>
                    <a:pt x="903" y="4438"/>
                  </a:cubicBezTo>
                  <a:cubicBezTo>
                    <a:pt x="1063" y="4698"/>
                    <a:pt x="1251" y="4926"/>
                    <a:pt x="1456" y="5126"/>
                  </a:cubicBezTo>
                  <a:cubicBezTo>
                    <a:pt x="1864" y="5516"/>
                    <a:pt x="2114" y="6041"/>
                    <a:pt x="2185" y="6602"/>
                  </a:cubicBezTo>
                  <a:cubicBezTo>
                    <a:pt x="2271" y="7272"/>
                    <a:pt x="2474" y="8100"/>
                    <a:pt x="2927" y="8897"/>
                  </a:cubicBezTo>
                  <a:cubicBezTo>
                    <a:pt x="3071" y="9150"/>
                    <a:pt x="3335" y="9289"/>
                    <a:pt x="3604" y="9289"/>
                  </a:cubicBezTo>
                  <a:cubicBezTo>
                    <a:pt x="3762" y="9289"/>
                    <a:pt x="3921" y="9242"/>
                    <a:pt x="4060" y="9141"/>
                  </a:cubicBezTo>
                  <a:cubicBezTo>
                    <a:pt x="4310" y="8962"/>
                    <a:pt x="4430" y="8651"/>
                    <a:pt x="4366" y="8350"/>
                  </a:cubicBezTo>
                  <a:cubicBezTo>
                    <a:pt x="4234" y="7727"/>
                    <a:pt x="4160" y="6716"/>
                    <a:pt x="5067" y="6716"/>
                  </a:cubicBezTo>
                  <a:cubicBezTo>
                    <a:pt x="5975" y="6716"/>
                    <a:pt x="5900" y="7727"/>
                    <a:pt x="5768" y="8350"/>
                  </a:cubicBezTo>
                  <a:cubicBezTo>
                    <a:pt x="5704" y="8651"/>
                    <a:pt x="5825" y="8961"/>
                    <a:pt x="6075" y="9141"/>
                  </a:cubicBezTo>
                  <a:cubicBezTo>
                    <a:pt x="6213" y="9242"/>
                    <a:pt x="6372" y="9289"/>
                    <a:pt x="6530" y="9289"/>
                  </a:cubicBezTo>
                  <a:cubicBezTo>
                    <a:pt x="6799" y="9289"/>
                    <a:pt x="7063" y="9150"/>
                    <a:pt x="7207" y="8897"/>
                  </a:cubicBezTo>
                  <a:cubicBezTo>
                    <a:pt x="7661" y="8100"/>
                    <a:pt x="7863" y="7272"/>
                    <a:pt x="7950" y="6602"/>
                  </a:cubicBezTo>
                  <a:cubicBezTo>
                    <a:pt x="8021" y="6041"/>
                    <a:pt x="8271" y="5516"/>
                    <a:pt x="8677" y="5126"/>
                  </a:cubicBezTo>
                  <a:cubicBezTo>
                    <a:pt x="8884" y="4926"/>
                    <a:pt x="9071" y="4696"/>
                    <a:pt x="9231" y="4438"/>
                  </a:cubicBezTo>
                  <a:cubicBezTo>
                    <a:pt x="10134" y="2978"/>
                    <a:pt x="9830" y="1153"/>
                    <a:pt x="8551" y="363"/>
                  </a:cubicBezTo>
                  <a:cubicBezTo>
                    <a:pt x="8153" y="117"/>
                    <a:pt x="7708" y="0"/>
                    <a:pt x="7255" y="0"/>
                  </a:cubicBezTo>
                  <a:cubicBezTo>
                    <a:pt x="6783" y="0"/>
                    <a:pt x="6304" y="127"/>
                    <a:pt x="5865" y="367"/>
                  </a:cubicBezTo>
                  <a:cubicBezTo>
                    <a:pt x="5615" y="503"/>
                    <a:pt x="5341" y="572"/>
                    <a:pt x="5067" y="572"/>
                  </a:cubicBezTo>
                  <a:cubicBezTo>
                    <a:pt x="4793" y="572"/>
                    <a:pt x="4519" y="503"/>
                    <a:pt x="4270" y="367"/>
                  </a:cubicBezTo>
                  <a:cubicBezTo>
                    <a:pt x="3830" y="127"/>
                    <a:pt x="3351" y="0"/>
                    <a:pt x="2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3"/>
            <p:cNvSpPr/>
            <p:nvPr/>
          </p:nvSpPr>
          <p:spPr>
            <a:xfrm>
              <a:off x="1537822" y="2041183"/>
              <a:ext cx="294263" cy="352509"/>
            </a:xfrm>
            <a:custGeom>
              <a:avLst/>
              <a:gdLst/>
              <a:ahLst/>
              <a:cxnLst/>
              <a:rect l="l" t="t" r="r" b="b"/>
              <a:pathLst>
                <a:path w="7755" h="9290" extrusionOk="0">
                  <a:moveTo>
                    <a:pt x="2879" y="0"/>
                  </a:moveTo>
                  <a:cubicBezTo>
                    <a:pt x="2427" y="0"/>
                    <a:pt x="1981" y="117"/>
                    <a:pt x="1583" y="363"/>
                  </a:cubicBezTo>
                  <a:cubicBezTo>
                    <a:pt x="305" y="1153"/>
                    <a:pt x="0" y="2978"/>
                    <a:pt x="903" y="4438"/>
                  </a:cubicBezTo>
                  <a:cubicBezTo>
                    <a:pt x="1064" y="4698"/>
                    <a:pt x="1251" y="4926"/>
                    <a:pt x="1456" y="5126"/>
                  </a:cubicBezTo>
                  <a:cubicBezTo>
                    <a:pt x="1864" y="5516"/>
                    <a:pt x="2114" y="6041"/>
                    <a:pt x="2185" y="6602"/>
                  </a:cubicBezTo>
                  <a:cubicBezTo>
                    <a:pt x="2271" y="7272"/>
                    <a:pt x="2474" y="8100"/>
                    <a:pt x="2927" y="8897"/>
                  </a:cubicBezTo>
                  <a:cubicBezTo>
                    <a:pt x="3071" y="9150"/>
                    <a:pt x="3335" y="9289"/>
                    <a:pt x="3604" y="9289"/>
                  </a:cubicBezTo>
                  <a:cubicBezTo>
                    <a:pt x="3762" y="9289"/>
                    <a:pt x="3921" y="9242"/>
                    <a:pt x="4060" y="9141"/>
                  </a:cubicBezTo>
                  <a:cubicBezTo>
                    <a:pt x="4060" y="9141"/>
                    <a:pt x="3421" y="8523"/>
                    <a:pt x="3494" y="6152"/>
                  </a:cubicBezTo>
                  <a:cubicBezTo>
                    <a:pt x="3519" y="5353"/>
                    <a:pt x="3414" y="4632"/>
                    <a:pt x="3284" y="4020"/>
                  </a:cubicBezTo>
                  <a:cubicBezTo>
                    <a:pt x="3060" y="2971"/>
                    <a:pt x="3766" y="1949"/>
                    <a:pt x="4827" y="1783"/>
                  </a:cubicBezTo>
                  <a:cubicBezTo>
                    <a:pt x="7225" y="1408"/>
                    <a:pt x="7752" y="54"/>
                    <a:pt x="7754" y="50"/>
                  </a:cubicBezTo>
                  <a:cubicBezTo>
                    <a:pt x="7590" y="17"/>
                    <a:pt x="7423" y="1"/>
                    <a:pt x="7254" y="1"/>
                  </a:cubicBezTo>
                  <a:cubicBezTo>
                    <a:pt x="6783" y="1"/>
                    <a:pt x="6304" y="128"/>
                    <a:pt x="5865" y="367"/>
                  </a:cubicBezTo>
                  <a:cubicBezTo>
                    <a:pt x="5615" y="503"/>
                    <a:pt x="5341" y="572"/>
                    <a:pt x="5067" y="572"/>
                  </a:cubicBezTo>
                  <a:cubicBezTo>
                    <a:pt x="4793" y="572"/>
                    <a:pt x="4519" y="503"/>
                    <a:pt x="4270" y="367"/>
                  </a:cubicBezTo>
                  <a:cubicBezTo>
                    <a:pt x="3830" y="127"/>
                    <a:pt x="3351" y="0"/>
                    <a:pt x="2879" y="0"/>
                  </a:cubicBezTo>
                  <a:close/>
                </a:path>
              </a:pathLst>
            </a:custGeom>
            <a:solidFill>
              <a:srgbClr val="5D72F1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3"/>
            <p:cNvSpPr/>
            <p:nvPr/>
          </p:nvSpPr>
          <p:spPr>
            <a:xfrm>
              <a:off x="1638338" y="2154828"/>
              <a:ext cx="44396" cy="35365"/>
            </a:xfrm>
            <a:custGeom>
              <a:avLst/>
              <a:gdLst/>
              <a:ahLst/>
              <a:cxnLst/>
              <a:rect l="l" t="t" r="r" b="b"/>
              <a:pathLst>
                <a:path w="1170" h="932" extrusionOk="0">
                  <a:moveTo>
                    <a:pt x="586" y="1"/>
                  </a:moveTo>
                  <a:cubicBezTo>
                    <a:pt x="262" y="1"/>
                    <a:pt x="1" y="210"/>
                    <a:pt x="1" y="467"/>
                  </a:cubicBezTo>
                  <a:cubicBezTo>
                    <a:pt x="1" y="723"/>
                    <a:pt x="262" y="932"/>
                    <a:pt x="586" y="932"/>
                  </a:cubicBezTo>
                  <a:cubicBezTo>
                    <a:pt x="908" y="932"/>
                    <a:pt x="1169" y="723"/>
                    <a:pt x="1169" y="467"/>
                  </a:cubicBezTo>
                  <a:cubicBezTo>
                    <a:pt x="1169" y="210"/>
                    <a:pt x="908" y="1"/>
                    <a:pt x="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3"/>
            <p:cNvSpPr/>
            <p:nvPr/>
          </p:nvSpPr>
          <p:spPr>
            <a:xfrm>
              <a:off x="1777445" y="2154828"/>
              <a:ext cx="44396" cy="35365"/>
            </a:xfrm>
            <a:custGeom>
              <a:avLst/>
              <a:gdLst/>
              <a:ahLst/>
              <a:cxnLst/>
              <a:rect l="l" t="t" r="r" b="b"/>
              <a:pathLst>
                <a:path w="1170" h="932" extrusionOk="0">
                  <a:moveTo>
                    <a:pt x="585" y="1"/>
                  </a:moveTo>
                  <a:cubicBezTo>
                    <a:pt x="262" y="1"/>
                    <a:pt x="1" y="210"/>
                    <a:pt x="1" y="467"/>
                  </a:cubicBezTo>
                  <a:cubicBezTo>
                    <a:pt x="1" y="723"/>
                    <a:pt x="262" y="932"/>
                    <a:pt x="585" y="932"/>
                  </a:cubicBezTo>
                  <a:cubicBezTo>
                    <a:pt x="908" y="932"/>
                    <a:pt x="1169" y="723"/>
                    <a:pt x="1169" y="467"/>
                  </a:cubicBezTo>
                  <a:cubicBezTo>
                    <a:pt x="1169" y="210"/>
                    <a:pt x="908" y="1"/>
                    <a:pt x="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3"/>
            <p:cNvSpPr/>
            <p:nvPr/>
          </p:nvSpPr>
          <p:spPr>
            <a:xfrm>
              <a:off x="1714646" y="2149782"/>
              <a:ext cx="30925" cy="36579"/>
            </a:xfrm>
            <a:custGeom>
              <a:avLst/>
              <a:gdLst/>
              <a:ahLst/>
              <a:cxnLst/>
              <a:rect l="l" t="t" r="r" b="b"/>
              <a:pathLst>
                <a:path w="815" h="964" extrusionOk="0">
                  <a:moveTo>
                    <a:pt x="407" y="0"/>
                  </a:moveTo>
                  <a:cubicBezTo>
                    <a:pt x="182" y="0"/>
                    <a:pt x="0" y="216"/>
                    <a:pt x="0" y="481"/>
                  </a:cubicBezTo>
                  <a:cubicBezTo>
                    <a:pt x="0" y="748"/>
                    <a:pt x="182" y="963"/>
                    <a:pt x="407" y="963"/>
                  </a:cubicBezTo>
                  <a:cubicBezTo>
                    <a:pt x="631" y="963"/>
                    <a:pt x="814" y="748"/>
                    <a:pt x="814" y="481"/>
                  </a:cubicBezTo>
                  <a:cubicBezTo>
                    <a:pt x="814" y="216"/>
                    <a:pt x="631" y="0"/>
                    <a:pt x="4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3"/>
            <p:cNvSpPr/>
            <p:nvPr/>
          </p:nvSpPr>
          <p:spPr>
            <a:xfrm>
              <a:off x="1783857" y="2142496"/>
              <a:ext cx="11118" cy="20339"/>
            </a:xfrm>
            <a:custGeom>
              <a:avLst/>
              <a:gdLst/>
              <a:ahLst/>
              <a:cxnLst/>
              <a:rect l="l" t="t" r="r" b="b"/>
              <a:pathLst>
                <a:path w="293" h="536" extrusionOk="0">
                  <a:moveTo>
                    <a:pt x="147" y="0"/>
                  </a:moveTo>
                  <a:cubicBezTo>
                    <a:pt x="66" y="0"/>
                    <a:pt x="1" y="66"/>
                    <a:pt x="1" y="147"/>
                  </a:cubicBezTo>
                  <a:lnTo>
                    <a:pt x="1" y="386"/>
                  </a:lnTo>
                  <a:cubicBezTo>
                    <a:pt x="1" y="455"/>
                    <a:pt x="46" y="518"/>
                    <a:pt x="114" y="533"/>
                  </a:cubicBezTo>
                  <a:cubicBezTo>
                    <a:pt x="125" y="535"/>
                    <a:pt x="136" y="536"/>
                    <a:pt x="146" y="536"/>
                  </a:cubicBezTo>
                  <a:cubicBezTo>
                    <a:pt x="227" y="536"/>
                    <a:pt x="293" y="471"/>
                    <a:pt x="293" y="390"/>
                  </a:cubicBezTo>
                  <a:lnTo>
                    <a:pt x="293" y="153"/>
                  </a:lnTo>
                  <a:cubicBezTo>
                    <a:pt x="293" y="78"/>
                    <a:pt x="239" y="11"/>
                    <a:pt x="165" y="1"/>
                  </a:cubicBezTo>
                  <a:cubicBezTo>
                    <a:pt x="159" y="1"/>
                    <a:pt x="15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3"/>
            <p:cNvSpPr/>
            <p:nvPr/>
          </p:nvSpPr>
          <p:spPr>
            <a:xfrm>
              <a:off x="1664710" y="2142496"/>
              <a:ext cx="11156" cy="20339"/>
            </a:xfrm>
            <a:custGeom>
              <a:avLst/>
              <a:gdLst/>
              <a:ahLst/>
              <a:cxnLst/>
              <a:rect l="l" t="t" r="r" b="b"/>
              <a:pathLst>
                <a:path w="294" h="536" extrusionOk="0">
                  <a:moveTo>
                    <a:pt x="148" y="0"/>
                  </a:moveTo>
                  <a:cubicBezTo>
                    <a:pt x="67" y="0"/>
                    <a:pt x="1" y="66"/>
                    <a:pt x="1" y="147"/>
                  </a:cubicBezTo>
                  <a:lnTo>
                    <a:pt x="1" y="386"/>
                  </a:lnTo>
                  <a:cubicBezTo>
                    <a:pt x="1" y="455"/>
                    <a:pt x="47" y="518"/>
                    <a:pt x="115" y="533"/>
                  </a:cubicBezTo>
                  <a:cubicBezTo>
                    <a:pt x="126" y="535"/>
                    <a:pt x="137" y="536"/>
                    <a:pt x="147" y="536"/>
                  </a:cubicBezTo>
                  <a:cubicBezTo>
                    <a:pt x="228" y="536"/>
                    <a:pt x="294" y="471"/>
                    <a:pt x="294" y="390"/>
                  </a:cubicBezTo>
                  <a:lnTo>
                    <a:pt x="294" y="153"/>
                  </a:lnTo>
                  <a:cubicBezTo>
                    <a:pt x="294" y="78"/>
                    <a:pt x="240" y="11"/>
                    <a:pt x="166" y="1"/>
                  </a:cubicBezTo>
                  <a:cubicBezTo>
                    <a:pt x="160" y="1"/>
                    <a:pt x="15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3"/>
            <p:cNvSpPr/>
            <p:nvPr/>
          </p:nvSpPr>
          <p:spPr>
            <a:xfrm>
              <a:off x="1630749" y="2086148"/>
              <a:ext cx="289331" cy="313122"/>
            </a:xfrm>
            <a:custGeom>
              <a:avLst/>
              <a:gdLst/>
              <a:ahLst/>
              <a:cxnLst/>
              <a:rect l="l" t="t" r="r" b="b"/>
              <a:pathLst>
                <a:path w="7625" h="8252" extrusionOk="0">
                  <a:moveTo>
                    <a:pt x="6991" y="1"/>
                  </a:moveTo>
                  <a:cubicBezTo>
                    <a:pt x="6969" y="1"/>
                    <a:pt x="6946" y="6"/>
                    <a:pt x="6924" y="17"/>
                  </a:cubicBezTo>
                  <a:cubicBezTo>
                    <a:pt x="6853" y="53"/>
                    <a:pt x="6824" y="143"/>
                    <a:pt x="6861" y="214"/>
                  </a:cubicBezTo>
                  <a:cubicBezTo>
                    <a:pt x="7318" y="1100"/>
                    <a:pt x="7239" y="2235"/>
                    <a:pt x="6657" y="3177"/>
                  </a:cubicBezTo>
                  <a:cubicBezTo>
                    <a:pt x="6507" y="3419"/>
                    <a:pt x="6329" y="3642"/>
                    <a:pt x="6127" y="3835"/>
                  </a:cubicBezTo>
                  <a:cubicBezTo>
                    <a:pt x="5706" y="4240"/>
                    <a:pt x="5432" y="4795"/>
                    <a:pt x="5356" y="5398"/>
                  </a:cubicBezTo>
                  <a:cubicBezTo>
                    <a:pt x="5249" y="6227"/>
                    <a:pt x="5005" y="6982"/>
                    <a:pt x="4630" y="7640"/>
                  </a:cubicBezTo>
                  <a:cubicBezTo>
                    <a:pt x="4542" y="7795"/>
                    <a:pt x="4391" y="7906"/>
                    <a:pt x="4217" y="7944"/>
                  </a:cubicBezTo>
                  <a:cubicBezTo>
                    <a:pt x="4172" y="7953"/>
                    <a:pt x="4127" y="7958"/>
                    <a:pt x="4082" y="7958"/>
                  </a:cubicBezTo>
                  <a:cubicBezTo>
                    <a:pt x="3949" y="7958"/>
                    <a:pt x="3819" y="7917"/>
                    <a:pt x="3711" y="7839"/>
                  </a:cubicBezTo>
                  <a:cubicBezTo>
                    <a:pt x="3507" y="7692"/>
                    <a:pt x="3409" y="7440"/>
                    <a:pt x="3462" y="7195"/>
                  </a:cubicBezTo>
                  <a:cubicBezTo>
                    <a:pt x="3647" y="6324"/>
                    <a:pt x="3484" y="5893"/>
                    <a:pt x="3315" y="5683"/>
                  </a:cubicBezTo>
                  <a:cubicBezTo>
                    <a:pt x="3155" y="5486"/>
                    <a:pt x="2921" y="5385"/>
                    <a:pt x="2618" y="5385"/>
                  </a:cubicBezTo>
                  <a:cubicBezTo>
                    <a:pt x="2315" y="5385"/>
                    <a:pt x="2081" y="5486"/>
                    <a:pt x="1922" y="5683"/>
                  </a:cubicBezTo>
                  <a:cubicBezTo>
                    <a:pt x="1753" y="5893"/>
                    <a:pt x="1589" y="6324"/>
                    <a:pt x="1775" y="7195"/>
                  </a:cubicBezTo>
                  <a:cubicBezTo>
                    <a:pt x="1826" y="7440"/>
                    <a:pt x="1728" y="7692"/>
                    <a:pt x="1526" y="7839"/>
                  </a:cubicBezTo>
                  <a:cubicBezTo>
                    <a:pt x="1417" y="7917"/>
                    <a:pt x="1287" y="7959"/>
                    <a:pt x="1155" y="7959"/>
                  </a:cubicBezTo>
                  <a:cubicBezTo>
                    <a:pt x="1110" y="7959"/>
                    <a:pt x="1065" y="7954"/>
                    <a:pt x="1020" y="7944"/>
                  </a:cubicBezTo>
                  <a:cubicBezTo>
                    <a:pt x="845" y="7906"/>
                    <a:pt x="693" y="7795"/>
                    <a:pt x="605" y="7640"/>
                  </a:cubicBezTo>
                  <a:cubicBezTo>
                    <a:pt x="493" y="7443"/>
                    <a:pt x="391" y="7233"/>
                    <a:pt x="302" y="7018"/>
                  </a:cubicBezTo>
                  <a:cubicBezTo>
                    <a:pt x="279" y="6961"/>
                    <a:pt x="224" y="6927"/>
                    <a:pt x="166" y="6927"/>
                  </a:cubicBezTo>
                  <a:cubicBezTo>
                    <a:pt x="148" y="6927"/>
                    <a:pt x="129" y="6931"/>
                    <a:pt x="111" y="6938"/>
                  </a:cubicBezTo>
                  <a:cubicBezTo>
                    <a:pt x="36" y="6969"/>
                    <a:pt x="0" y="7055"/>
                    <a:pt x="32" y="7129"/>
                  </a:cubicBezTo>
                  <a:cubicBezTo>
                    <a:pt x="125" y="7356"/>
                    <a:pt x="232" y="7576"/>
                    <a:pt x="351" y="7785"/>
                  </a:cubicBezTo>
                  <a:cubicBezTo>
                    <a:pt x="480" y="8012"/>
                    <a:pt x="702" y="8175"/>
                    <a:pt x="958" y="8230"/>
                  </a:cubicBezTo>
                  <a:cubicBezTo>
                    <a:pt x="1022" y="8245"/>
                    <a:pt x="1088" y="8251"/>
                    <a:pt x="1153" y="8251"/>
                  </a:cubicBezTo>
                  <a:cubicBezTo>
                    <a:pt x="1347" y="8251"/>
                    <a:pt x="1538" y="8191"/>
                    <a:pt x="1697" y="8076"/>
                  </a:cubicBezTo>
                  <a:cubicBezTo>
                    <a:pt x="1994" y="7861"/>
                    <a:pt x="2137" y="7492"/>
                    <a:pt x="2061" y="7136"/>
                  </a:cubicBezTo>
                  <a:cubicBezTo>
                    <a:pt x="1935" y="6543"/>
                    <a:pt x="1966" y="6093"/>
                    <a:pt x="2148" y="5867"/>
                  </a:cubicBezTo>
                  <a:cubicBezTo>
                    <a:pt x="2251" y="5740"/>
                    <a:pt x="2406" y="5678"/>
                    <a:pt x="2618" y="5678"/>
                  </a:cubicBezTo>
                  <a:cubicBezTo>
                    <a:pt x="2831" y="5678"/>
                    <a:pt x="2985" y="5740"/>
                    <a:pt x="3087" y="5867"/>
                  </a:cubicBezTo>
                  <a:cubicBezTo>
                    <a:pt x="3270" y="6093"/>
                    <a:pt x="3301" y="6543"/>
                    <a:pt x="3175" y="7136"/>
                  </a:cubicBezTo>
                  <a:cubicBezTo>
                    <a:pt x="3100" y="7492"/>
                    <a:pt x="3242" y="7861"/>
                    <a:pt x="3539" y="8076"/>
                  </a:cubicBezTo>
                  <a:cubicBezTo>
                    <a:pt x="3698" y="8191"/>
                    <a:pt x="3889" y="8251"/>
                    <a:pt x="4082" y="8251"/>
                  </a:cubicBezTo>
                  <a:cubicBezTo>
                    <a:pt x="4512" y="8251"/>
                    <a:pt x="4755" y="8012"/>
                    <a:pt x="4885" y="7785"/>
                  </a:cubicBezTo>
                  <a:cubicBezTo>
                    <a:pt x="5279" y="7094"/>
                    <a:pt x="5534" y="6303"/>
                    <a:pt x="5645" y="5436"/>
                  </a:cubicBezTo>
                  <a:cubicBezTo>
                    <a:pt x="5715" y="4898"/>
                    <a:pt x="5957" y="4405"/>
                    <a:pt x="6330" y="4046"/>
                  </a:cubicBezTo>
                  <a:cubicBezTo>
                    <a:pt x="6549" y="3835"/>
                    <a:pt x="6744" y="3594"/>
                    <a:pt x="6906" y="3330"/>
                  </a:cubicBezTo>
                  <a:cubicBezTo>
                    <a:pt x="7542" y="2302"/>
                    <a:pt x="7624" y="1057"/>
                    <a:pt x="7121" y="80"/>
                  </a:cubicBezTo>
                  <a:cubicBezTo>
                    <a:pt x="7096" y="29"/>
                    <a:pt x="7044" y="1"/>
                    <a:pt x="6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3"/>
            <p:cNvSpPr/>
            <p:nvPr/>
          </p:nvSpPr>
          <p:spPr>
            <a:xfrm>
              <a:off x="1531561" y="2020389"/>
              <a:ext cx="356417" cy="318207"/>
            </a:xfrm>
            <a:custGeom>
              <a:avLst/>
              <a:gdLst/>
              <a:ahLst/>
              <a:cxnLst/>
              <a:rect l="l" t="t" r="r" b="b"/>
              <a:pathLst>
                <a:path w="9393" h="8386" extrusionOk="0">
                  <a:moveTo>
                    <a:pt x="5232" y="292"/>
                  </a:moveTo>
                  <a:cubicBezTo>
                    <a:pt x="5703" y="292"/>
                    <a:pt x="6152" y="376"/>
                    <a:pt x="6553" y="535"/>
                  </a:cubicBezTo>
                  <a:cubicBezTo>
                    <a:pt x="6353" y="598"/>
                    <a:pt x="6153" y="681"/>
                    <a:pt x="5960" y="787"/>
                  </a:cubicBezTo>
                  <a:cubicBezTo>
                    <a:pt x="5732" y="911"/>
                    <a:pt x="5482" y="974"/>
                    <a:pt x="5232" y="974"/>
                  </a:cubicBezTo>
                  <a:cubicBezTo>
                    <a:pt x="4982" y="974"/>
                    <a:pt x="4732" y="911"/>
                    <a:pt x="4504" y="787"/>
                  </a:cubicBezTo>
                  <a:cubicBezTo>
                    <a:pt x="4311" y="681"/>
                    <a:pt x="4112" y="598"/>
                    <a:pt x="3911" y="535"/>
                  </a:cubicBezTo>
                  <a:cubicBezTo>
                    <a:pt x="4312" y="376"/>
                    <a:pt x="4761" y="292"/>
                    <a:pt x="5232" y="292"/>
                  </a:cubicBezTo>
                  <a:close/>
                  <a:moveTo>
                    <a:pt x="5232" y="1"/>
                  </a:moveTo>
                  <a:cubicBezTo>
                    <a:pt x="4581" y="1"/>
                    <a:pt x="3965" y="150"/>
                    <a:pt x="3446" y="430"/>
                  </a:cubicBezTo>
                  <a:cubicBezTo>
                    <a:pt x="3312" y="411"/>
                    <a:pt x="3178" y="401"/>
                    <a:pt x="3045" y="401"/>
                  </a:cubicBezTo>
                  <a:cubicBezTo>
                    <a:pt x="2559" y="401"/>
                    <a:pt x="2087" y="530"/>
                    <a:pt x="1672" y="787"/>
                  </a:cubicBezTo>
                  <a:cubicBezTo>
                    <a:pt x="326" y="1618"/>
                    <a:pt x="0" y="3536"/>
                    <a:pt x="944" y="5064"/>
                  </a:cubicBezTo>
                  <a:cubicBezTo>
                    <a:pt x="1107" y="5327"/>
                    <a:pt x="1301" y="5568"/>
                    <a:pt x="1521" y="5779"/>
                  </a:cubicBezTo>
                  <a:cubicBezTo>
                    <a:pt x="1893" y="6138"/>
                    <a:pt x="2136" y="6631"/>
                    <a:pt x="2205" y="7169"/>
                  </a:cubicBezTo>
                  <a:cubicBezTo>
                    <a:pt x="2253" y="7551"/>
                    <a:pt x="2333" y="7926"/>
                    <a:pt x="2439" y="8282"/>
                  </a:cubicBezTo>
                  <a:cubicBezTo>
                    <a:pt x="2456" y="8334"/>
                    <a:pt x="2510" y="8386"/>
                    <a:pt x="2579" y="8386"/>
                  </a:cubicBezTo>
                  <a:cubicBezTo>
                    <a:pt x="2593" y="8386"/>
                    <a:pt x="2607" y="8384"/>
                    <a:pt x="2622" y="8379"/>
                  </a:cubicBezTo>
                  <a:cubicBezTo>
                    <a:pt x="2699" y="8356"/>
                    <a:pt x="2744" y="8274"/>
                    <a:pt x="2719" y="8197"/>
                  </a:cubicBezTo>
                  <a:cubicBezTo>
                    <a:pt x="2618" y="7856"/>
                    <a:pt x="2542" y="7498"/>
                    <a:pt x="2495" y="7131"/>
                  </a:cubicBezTo>
                  <a:cubicBezTo>
                    <a:pt x="2418" y="6527"/>
                    <a:pt x="2144" y="5973"/>
                    <a:pt x="1723" y="5568"/>
                  </a:cubicBezTo>
                  <a:cubicBezTo>
                    <a:pt x="1522" y="5374"/>
                    <a:pt x="1343" y="5152"/>
                    <a:pt x="1193" y="4910"/>
                  </a:cubicBezTo>
                  <a:cubicBezTo>
                    <a:pt x="334" y="3520"/>
                    <a:pt x="618" y="1782"/>
                    <a:pt x="1825" y="1036"/>
                  </a:cubicBezTo>
                  <a:cubicBezTo>
                    <a:pt x="2193" y="808"/>
                    <a:pt x="2613" y="694"/>
                    <a:pt x="3047" y="694"/>
                  </a:cubicBezTo>
                  <a:cubicBezTo>
                    <a:pt x="3485" y="694"/>
                    <a:pt x="3937" y="811"/>
                    <a:pt x="4365" y="1044"/>
                  </a:cubicBezTo>
                  <a:cubicBezTo>
                    <a:pt x="4636" y="1192"/>
                    <a:pt x="4935" y="1266"/>
                    <a:pt x="5233" y="1266"/>
                  </a:cubicBezTo>
                  <a:cubicBezTo>
                    <a:pt x="5531" y="1266"/>
                    <a:pt x="5829" y="1192"/>
                    <a:pt x="6100" y="1044"/>
                  </a:cubicBezTo>
                  <a:cubicBezTo>
                    <a:pt x="6527" y="811"/>
                    <a:pt x="6979" y="694"/>
                    <a:pt x="7418" y="694"/>
                  </a:cubicBezTo>
                  <a:cubicBezTo>
                    <a:pt x="7851" y="694"/>
                    <a:pt x="8271" y="808"/>
                    <a:pt x="8639" y="1036"/>
                  </a:cubicBezTo>
                  <a:cubicBezTo>
                    <a:pt x="8818" y="1146"/>
                    <a:pt x="8980" y="1280"/>
                    <a:pt x="9121" y="1436"/>
                  </a:cubicBezTo>
                  <a:cubicBezTo>
                    <a:pt x="9150" y="1467"/>
                    <a:pt x="9190" y="1484"/>
                    <a:pt x="9229" y="1484"/>
                  </a:cubicBezTo>
                  <a:cubicBezTo>
                    <a:pt x="9265" y="1484"/>
                    <a:pt x="9300" y="1471"/>
                    <a:pt x="9328" y="1445"/>
                  </a:cubicBezTo>
                  <a:cubicBezTo>
                    <a:pt x="9387" y="1391"/>
                    <a:pt x="9392" y="1298"/>
                    <a:pt x="9338" y="1238"/>
                  </a:cubicBezTo>
                  <a:cubicBezTo>
                    <a:pt x="9177" y="1063"/>
                    <a:pt x="8994" y="912"/>
                    <a:pt x="8793" y="787"/>
                  </a:cubicBezTo>
                  <a:cubicBezTo>
                    <a:pt x="8377" y="530"/>
                    <a:pt x="7904" y="401"/>
                    <a:pt x="7418" y="401"/>
                  </a:cubicBezTo>
                  <a:cubicBezTo>
                    <a:pt x="7285" y="401"/>
                    <a:pt x="7151" y="411"/>
                    <a:pt x="7017" y="430"/>
                  </a:cubicBezTo>
                  <a:cubicBezTo>
                    <a:pt x="6500" y="149"/>
                    <a:pt x="5883" y="1"/>
                    <a:pt x="5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3"/>
            <p:cNvSpPr/>
            <p:nvPr/>
          </p:nvSpPr>
          <p:spPr>
            <a:xfrm>
              <a:off x="1709106" y="2144204"/>
              <a:ext cx="41967" cy="47697"/>
            </a:xfrm>
            <a:custGeom>
              <a:avLst/>
              <a:gdLst/>
              <a:ahLst/>
              <a:cxnLst/>
              <a:rect l="l" t="t" r="r" b="b"/>
              <a:pathLst>
                <a:path w="1106" h="1257" extrusionOk="0">
                  <a:moveTo>
                    <a:pt x="553" y="293"/>
                  </a:moveTo>
                  <a:cubicBezTo>
                    <a:pt x="697" y="293"/>
                    <a:pt x="814" y="443"/>
                    <a:pt x="814" y="628"/>
                  </a:cubicBezTo>
                  <a:cubicBezTo>
                    <a:pt x="814" y="813"/>
                    <a:pt x="697" y="964"/>
                    <a:pt x="553" y="964"/>
                  </a:cubicBezTo>
                  <a:cubicBezTo>
                    <a:pt x="410" y="964"/>
                    <a:pt x="292" y="814"/>
                    <a:pt x="292" y="628"/>
                  </a:cubicBezTo>
                  <a:cubicBezTo>
                    <a:pt x="292" y="443"/>
                    <a:pt x="410" y="293"/>
                    <a:pt x="553" y="293"/>
                  </a:cubicBezTo>
                  <a:close/>
                  <a:moveTo>
                    <a:pt x="553" y="0"/>
                  </a:moveTo>
                  <a:cubicBezTo>
                    <a:pt x="248" y="0"/>
                    <a:pt x="0" y="282"/>
                    <a:pt x="0" y="628"/>
                  </a:cubicBezTo>
                  <a:cubicBezTo>
                    <a:pt x="0" y="975"/>
                    <a:pt x="248" y="1256"/>
                    <a:pt x="553" y="1256"/>
                  </a:cubicBezTo>
                  <a:cubicBezTo>
                    <a:pt x="858" y="1256"/>
                    <a:pt x="1106" y="975"/>
                    <a:pt x="1106" y="628"/>
                  </a:cubicBezTo>
                  <a:cubicBezTo>
                    <a:pt x="1106" y="282"/>
                    <a:pt x="858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2" name="Google Shape;3882;p63"/>
          <p:cNvGrpSpPr/>
          <p:nvPr/>
        </p:nvGrpSpPr>
        <p:grpSpPr>
          <a:xfrm>
            <a:off x="3192012" y="801285"/>
            <a:ext cx="259079" cy="502926"/>
            <a:chOff x="8135509" y="2020351"/>
            <a:chExt cx="197997" cy="378881"/>
          </a:xfrm>
        </p:grpSpPr>
        <p:sp>
          <p:nvSpPr>
            <p:cNvPr id="3883" name="Google Shape;3883;p63"/>
            <p:cNvSpPr/>
            <p:nvPr/>
          </p:nvSpPr>
          <p:spPr>
            <a:xfrm>
              <a:off x="8141466" y="2025588"/>
              <a:ext cx="186917" cy="176748"/>
            </a:xfrm>
            <a:custGeom>
              <a:avLst/>
              <a:gdLst/>
              <a:ahLst/>
              <a:cxnLst/>
              <a:rect l="l" t="t" r="r" b="b"/>
              <a:pathLst>
                <a:path w="4926" h="4658" extrusionOk="0">
                  <a:moveTo>
                    <a:pt x="2032" y="0"/>
                  </a:moveTo>
                  <a:cubicBezTo>
                    <a:pt x="1672" y="0"/>
                    <a:pt x="1380" y="291"/>
                    <a:pt x="1380" y="651"/>
                  </a:cubicBezTo>
                  <a:lnTo>
                    <a:pt x="1380" y="1228"/>
                  </a:lnTo>
                  <a:cubicBezTo>
                    <a:pt x="1380" y="1574"/>
                    <a:pt x="1172" y="1887"/>
                    <a:pt x="853" y="2019"/>
                  </a:cubicBezTo>
                  <a:cubicBezTo>
                    <a:pt x="351" y="2228"/>
                    <a:pt x="0" y="2726"/>
                    <a:pt x="8" y="3305"/>
                  </a:cubicBezTo>
                  <a:cubicBezTo>
                    <a:pt x="18" y="4027"/>
                    <a:pt x="599" y="4625"/>
                    <a:pt x="1320" y="4656"/>
                  </a:cubicBezTo>
                  <a:cubicBezTo>
                    <a:pt x="1339" y="4657"/>
                    <a:pt x="1358" y="4657"/>
                    <a:pt x="1378" y="4657"/>
                  </a:cubicBezTo>
                  <a:cubicBezTo>
                    <a:pt x="1612" y="4657"/>
                    <a:pt x="1833" y="4598"/>
                    <a:pt x="2026" y="4495"/>
                  </a:cubicBezTo>
                  <a:cubicBezTo>
                    <a:pt x="2163" y="4422"/>
                    <a:pt x="2313" y="4385"/>
                    <a:pt x="2462" y="4385"/>
                  </a:cubicBezTo>
                  <a:cubicBezTo>
                    <a:pt x="2612" y="4385"/>
                    <a:pt x="2761" y="4422"/>
                    <a:pt x="2898" y="4495"/>
                  </a:cubicBezTo>
                  <a:cubicBezTo>
                    <a:pt x="3091" y="4599"/>
                    <a:pt x="3312" y="4657"/>
                    <a:pt x="3546" y="4657"/>
                  </a:cubicBezTo>
                  <a:cubicBezTo>
                    <a:pt x="3565" y="4657"/>
                    <a:pt x="3585" y="4657"/>
                    <a:pt x="3604" y="4656"/>
                  </a:cubicBezTo>
                  <a:cubicBezTo>
                    <a:pt x="4327" y="4625"/>
                    <a:pt x="4906" y="4027"/>
                    <a:pt x="4917" y="3305"/>
                  </a:cubicBezTo>
                  <a:cubicBezTo>
                    <a:pt x="4925" y="2726"/>
                    <a:pt x="4573" y="2228"/>
                    <a:pt x="4072" y="2019"/>
                  </a:cubicBezTo>
                  <a:cubicBezTo>
                    <a:pt x="3752" y="1887"/>
                    <a:pt x="3545" y="1574"/>
                    <a:pt x="3545" y="1228"/>
                  </a:cubicBezTo>
                  <a:lnTo>
                    <a:pt x="3545" y="651"/>
                  </a:lnTo>
                  <a:cubicBezTo>
                    <a:pt x="3545" y="291"/>
                    <a:pt x="3253" y="0"/>
                    <a:pt x="2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3"/>
            <p:cNvSpPr/>
            <p:nvPr/>
          </p:nvSpPr>
          <p:spPr>
            <a:xfrm>
              <a:off x="8141466" y="2025588"/>
              <a:ext cx="97670" cy="176748"/>
            </a:xfrm>
            <a:custGeom>
              <a:avLst/>
              <a:gdLst/>
              <a:ahLst/>
              <a:cxnLst/>
              <a:rect l="l" t="t" r="r" b="b"/>
              <a:pathLst>
                <a:path w="2574" h="4658" extrusionOk="0">
                  <a:moveTo>
                    <a:pt x="2031" y="0"/>
                  </a:moveTo>
                  <a:cubicBezTo>
                    <a:pt x="1672" y="0"/>
                    <a:pt x="1380" y="291"/>
                    <a:pt x="1380" y="651"/>
                  </a:cubicBezTo>
                  <a:lnTo>
                    <a:pt x="1380" y="1228"/>
                  </a:lnTo>
                  <a:cubicBezTo>
                    <a:pt x="1380" y="1574"/>
                    <a:pt x="1172" y="1887"/>
                    <a:pt x="853" y="2019"/>
                  </a:cubicBezTo>
                  <a:cubicBezTo>
                    <a:pt x="351" y="2228"/>
                    <a:pt x="0" y="2726"/>
                    <a:pt x="9" y="3305"/>
                  </a:cubicBezTo>
                  <a:cubicBezTo>
                    <a:pt x="19" y="4027"/>
                    <a:pt x="599" y="4625"/>
                    <a:pt x="1320" y="4656"/>
                  </a:cubicBezTo>
                  <a:cubicBezTo>
                    <a:pt x="1339" y="4657"/>
                    <a:pt x="1357" y="4657"/>
                    <a:pt x="1375" y="4657"/>
                  </a:cubicBezTo>
                  <a:cubicBezTo>
                    <a:pt x="1496" y="4657"/>
                    <a:pt x="1613" y="4642"/>
                    <a:pt x="1725" y="4613"/>
                  </a:cubicBezTo>
                  <a:cubicBezTo>
                    <a:pt x="1529" y="4208"/>
                    <a:pt x="1248" y="3328"/>
                    <a:pt x="1910" y="2440"/>
                  </a:cubicBezTo>
                  <a:cubicBezTo>
                    <a:pt x="2573" y="1552"/>
                    <a:pt x="2467" y="497"/>
                    <a:pt x="2363" y="0"/>
                  </a:cubicBezTo>
                  <a:close/>
                </a:path>
              </a:pathLst>
            </a:custGeom>
            <a:solidFill>
              <a:srgbClr val="5D72F1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3"/>
            <p:cNvSpPr/>
            <p:nvPr/>
          </p:nvSpPr>
          <p:spPr>
            <a:xfrm>
              <a:off x="8141428" y="2216565"/>
              <a:ext cx="186955" cy="176786"/>
            </a:xfrm>
            <a:custGeom>
              <a:avLst/>
              <a:gdLst/>
              <a:ahLst/>
              <a:cxnLst/>
              <a:rect l="l" t="t" r="r" b="b"/>
              <a:pathLst>
                <a:path w="4927" h="4659" extrusionOk="0">
                  <a:moveTo>
                    <a:pt x="1384" y="1"/>
                  </a:moveTo>
                  <a:cubicBezTo>
                    <a:pt x="1363" y="1"/>
                    <a:pt x="1342" y="1"/>
                    <a:pt x="1321" y="2"/>
                  </a:cubicBezTo>
                  <a:cubicBezTo>
                    <a:pt x="599" y="33"/>
                    <a:pt x="19" y="631"/>
                    <a:pt x="9" y="1352"/>
                  </a:cubicBezTo>
                  <a:cubicBezTo>
                    <a:pt x="0" y="1932"/>
                    <a:pt x="352" y="2429"/>
                    <a:pt x="854" y="2638"/>
                  </a:cubicBezTo>
                  <a:cubicBezTo>
                    <a:pt x="1173" y="2772"/>
                    <a:pt x="1381" y="3083"/>
                    <a:pt x="1381" y="3429"/>
                  </a:cubicBezTo>
                  <a:lnTo>
                    <a:pt x="1381" y="4006"/>
                  </a:lnTo>
                  <a:cubicBezTo>
                    <a:pt x="1381" y="4366"/>
                    <a:pt x="1673" y="4658"/>
                    <a:pt x="2032" y="4658"/>
                  </a:cubicBezTo>
                  <a:lnTo>
                    <a:pt x="2894" y="4658"/>
                  </a:lnTo>
                  <a:cubicBezTo>
                    <a:pt x="3254" y="4658"/>
                    <a:pt x="3546" y="4366"/>
                    <a:pt x="3546" y="4006"/>
                  </a:cubicBezTo>
                  <a:lnTo>
                    <a:pt x="3546" y="3429"/>
                  </a:lnTo>
                  <a:cubicBezTo>
                    <a:pt x="3546" y="3083"/>
                    <a:pt x="3753" y="2772"/>
                    <a:pt x="4073" y="2638"/>
                  </a:cubicBezTo>
                  <a:cubicBezTo>
                    <a:pt x="4574" y="2429"/>
                    <a:pt x="4926" y="1932"/>
                    <a:pt x="4918" y="1352"/>
                  </a:cubicBezTo>
                  <a:cubicBezTo>
                    <a:pt x="4907" y="630"/>
                    <a:pt x="4328" y="33"/>
                    <a:pt x="3605" y="2"/>
                  </a:cubicBezTo>
                  <a:cubicBezTo>
                    <a:pt x="3584" y="1"/>
                    <a:pt x="3564" y="1"/>
                    <a:pt x="3543" y="1"/>
                  </a:cubicBezTo>
                  <a:cubicBezTo>
                    <a:pt x="3310" y="1"/>
                    <a:pt x="3091" y="59"/>
                    <a:pt x="2899" y="162"/>
                  </a:cubicBezTo>
                  <a:cubicBezTo>
                    <a:pt x="2762" y="235"/>
                    <a:pt x="2613" y="272"/>
                    <a:pt x="2463" y="272"/>
                  </a:cubicBezTo>
                  <a:cubicBezTo>
                    <a:pt x="2314" y="272"/>
                    <a:pt x="2164" y="235"/>
                    <a:pt x="2027" y="162"/>
                  </a:cubicBezTo>
                  <a:cubicBezTo>
                    <a:pt x="1836" y="59"/>
                    <a:pt x="1616" y="1"/>
                    <a:pt x="13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3"/>
            <p:cNvSpPr/>
            <p:nvPr/>
          </p:nvSpPr>
          <p:spPr>
            <a:xfrm>
              <a:off x="8141466" y="2216565"/>
              <a:ext cx="97670" cy="176786"/>
            </a:xfrm>
            <a:custGeom>
              <a:avLst/>
              <a:gdLst/>
              <a:ahLst/>
              <a:cxnLst/>
              <a:rect l="l" t="t" r="r" b="b"/>
              <a:pathLst>
                <a:path w="2574" h="4659" extrusionOk="0">
                  <a:moveTo>
                    <a:pt x="1381" y="1"/>
                  </a:moveTo>
                  <a:cubicBezTo>
                    <a:pt x="1361" y="1"/>
                    <a:pt x="1340" y="1"/>
                    <a:pt x="1320" y="2"/>
                  </a:cubicBezTo>
                  <a:cubicBezTo>
                    <a:pt x="599" y="33"/>
                    <a:pt x="19" y="631"/>
                    <a:pt x="9" y="1352"/>
                  </a:cubicBezTo>
                  <a:cubicBezTo>
                    <a:pt x="0" y="1930"/>
                    <a:pt x="349" y="2426"/>
                    <a:pt x="849" y="2636"/>
                  </a:cubicBezTo>
                  <a:cubicBezTo>
                    <a:pt x="1169" y="2772"/>
                    <a:pt x="1380" y="3081"/>
                    <a:pt x="1380" y="3429"/>
                  </a:cubicBezTo>
                  <a:lnTo>
                    <a:pt x="1380" y="4007"/>
                  </a:lnTo>
                  <a:cubicBezTo>
                    <a:pt x="1380" y="4366"/>
                    <a:pt x="1672" y="4658"/>
                    <a:pt x="2031" y="4658"/>
                  </a:cubicBezTo>
                  <a:lnTo>
                    <a:pt x="2363" y="4658"/>
                  </a:lnTo>
                  <a:cubicBezTo>
                    <a:pt x="2467" y="4161"/>
                    <a:pt x="2573" y="3106"/>
                    <a:pt x="1910" y="2217"/>
                  </a:cubicBezTo>
                  <a:cubicBezTo>
                    <a:pt x="1248" y="1330"/>
                    <a:pt x="1528" y="450"/>
                    <a:pt x="1724" y="44"/>
                  </a:cubicBezTo>
                  <a:cubicBezTo>
                    <a:pt x="1615" y="16"/>
                    <a:pt x="1500" y="1"/>
                    <a:pt x="1381" y="1"/>
                  </a:cubicBezTo>
                  <a:close/>
                </a:path>
              </a:pathLst>
            </a:custGeom>
            <a:solidFill>
              <a:srgbClr val="5D72F1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3"/>
            <p:cNvSpPr/>
            <p:nvPr/>
          </p:nvSpPr>
          <p:spPr>
            <a:xfrm>
              <a:off x="8264104" y="2139536"/>
              <a:ext cx="11118" cy="20376"/>
            </a:xfrm>
            <a:custGeom>
              <a:avLst/>
              <a:gdLst/>
              <a:ahLst/>
              <a:cxnLst/>
              <a:rect l="l" t="t" r="r" b="b"/>
              <a:pathLst>
                <a:path w="293" h="537" extrusionOk="0">
                  <a:moveTo>
                    <a:pt x="147" y="1"/>
                  </a:moveTo>
                  <a:cubicBezTo>
                    <a:pt x="141" y="1"/>
                    <a:pt x="135" y="1"/>
                    <a:pt x="129" y="2"/>
                  </a:cubicBezTo>
                  <a:cubicBezTo>
                    <a:pt x="54" y="11"/>
                    <a:pt x="1" y="77"/>
                    <a:pt x="1" y="153"/>
                  </a:cubicBezTo>
                  <a:lnTo>
                    <a:pt x="1" y="384"/>
                  </a:lnTo>
                  <a:cubicBezTo>
                    <a:pt x="1" y="459"/>
                    <a:pt x="54" y="526"/>
                    <a:pt x="129" y="535"/>
                  </a:cubicBezTo>
                  <a:cubicBezTo>
                    <a:pt x="135" y="536"/>
                    <a:pt x="141" y="536"/>
                    <a:pt x="147" y="536"/>
                  </a:cubicBezTo>
                  <a:cubicBezTo>
                    <a:pt x="227" y="536"/>
                    <a:pt x="293" y="470"/>
                    <a:pt x="293" y="390"/>
                  </a:cubicBezTo>
                  <a:lnTo>
                    <a:pt x="293" y="147"/>
                  </a:lnTo>
                  <a:cubicBezTo>
                    <a:pt x="293" y="66"/>
                    <a:pt x="227" y="1"/>
                    <a:pt x="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3"/>
            <p:cNvSpPr/>
            <p:nvPr/>
          </p:nvSpPr>
          <p:spPr>
            <a:xfrm>
              <a:off x="8193792" y="2139536"/>
              <a:ext cx="11156" cy="20376"/>
            </a:xfrm>
            <a:custGeom>
              <a:avLst/>
              <a:gdLst/>
              <a:ahLst/>
              <a:cxnLst/>
              <a:rect l="l" t="t" r="r" b="b"/>
              <a:pathLst>
                <a:path w="294" h="537" extrusionOk="0">
                  <a:moveTo>
                    <a:pt x="147" y="1"/>
                  </a:moveTo>
                  <a:cubicBezTo>
                    <a:pt x="141" y="1"/>
                    <a:pt x="135" y="1"/>
                    <a:pt x="129" y="2"/>
                  </a:cubicBezTo>
                  <a:cubicBezTo>
                    <a:pt x="54" y="11"/>
                    <a:pt x="1" y="77"/>
                    <a:pt x="1" y="153"/>
                  </a:cubicBezTo>
                  <a:lnTo>
                    <a:pt x="1" y="385"/>
                  </a:lnTo>
                  <a:cubicBezTo>
                    <a:pt x="1" y="454"/>
                    <a:pt x="47" y="518"/>
                    <a:pt x="114" y="533"/>
                  </a:cubicBezTo>
                  <a:cubicBezTo>
                    <a:pt x="125" y="535"/>
                    <a:pt x="136" y="536"/>
                    <a:pt x="146" y="536"/>
                  </a:cubicBezTo>
                  <a:cubicBezTo>
                    <a:pt x="228" y="536"/>
                    <a:pt x="294" y="471"/>
                    <a:pt x="294" y="390"/>
                  </a:cubicBezTo>
                  <a:lnTo>
                    <a:pt x="294" y="147"/>
                  </a:lnTo>
                  <a:cubicBezTo>
                    <a:pt x="294" y="66"/>
                    <a:pt x="228" y="1"/>
                    <a:pt x="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3"/>
            <p:cNvSpPr/>
            <p:nvPr/>
          </p:nvSpPr>
          <p:spPr>
            <a:xfrm>
              <a:off x="8219747" y="2146253"/>
              <a:ext cx="29559" cy="15671"/>
            </a:xfrm>
            <a:custGeom>
              <a:avLst/>
              <a:gdLst/>
              <a:ahLst/>
              <a:cxnLst/>
              <a:rect l="l" t="t" r="r" b="b"/>
              <a:pathLst>
                <a:path w="779" h="413" extrusionOk="0">
                  <a:moveTo>
                    <a:pt x="167" y="0"/>
                  </a:moveTo>
                  <a:cubicBezTo>
                    <a:pt x="140" y="0"/>
                    <a:pt x="112" y="8"/>
                    <a:pt x="87" y="24"/>
                  </a:cubicBezTo>
                  <a:cubicBezTo>
                    <a:pt x="19" y="69"/>
                    <a:pt x="0" y="160"/>
                    <a:pt x="45" y="227"/>
                  </a:cubicBezTo>
                  <a:cubicBezTo>
                    <a:pt x="121" y="343"/>
                    <a:pt x="250" y="413"/>
                    <a:pt x="390" y="413"/>
                  </a:cubicBezTo>
                  <a:cubicBezTo>
                    <a:pt x="528" y="413"/>
                    <a:pt x="657" y="343"/>
                    <a:pt x="734" y="227"/>
                  </a:cubicBezTo>
                  <a:cubicBezTo>
                    <a:pt x="778" y="160"/>
                    <a:pt x="759" y="69"/>
                    <a:pt x="692" y="24"/>
                  </a:cubicBezTo>
                  <a:cubicBezTo>
                    <a:pt x="679" y="16"/>
                    <a:pt x="646" y="2"/>
                    <a:pt x="607" y="2"/>
                  </a:cubicBezTo>
                  <a:cubicBezTo>
                    <a:pt x="568" y="2"/>
                    <a:pt x="524" y="16"/>
                    <a:pt x="489" y="66"/>
                  </a:cubicBezTo>
                  <a:cubicBezTo>
                    <a:pt x="457" y="114"/>
                    <a:pt x="409" y="121"/>
                    <a:pt x="390" y="121"/>
                  </a:cubicBezTo>
                  <a:cubicBezTo>
                    <a:pt x="370" y="121"/>
                    <a:pt x="321" y="115"/>
                    <a:pt x="290" y="66"/>
                  </a:cubicBezTo>
                  <a:cubicBezTo>
                    <a:pt x="261" y="24"/>
                    <a:pt x="215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3"/>
            <p:cNvSpPr/>
            <p:nvPr/>
          </p:nvSpPr>
          <p:spPr>
            <a:xfrm>
              <a:off x="8135774" y="2020351"/>
              <a:ext cx="197731" cy="187866"/>
            </a:xfrm>
            <a:custGeom>
              <a:avLst/>
              <a:gdLst/>
              <a:ahLst/>
              <a:cxnLst/>
              <a:rect l="l" t="t" r="r" b="b"/>
              <a:pathLst>
                <a:path w="5211" h="4951" extrusionOk="0">
                  <a:moveTo>
                    <a:pt x="2171" y="1"/>
                  </a:moveTo>
                  <a:cubicBezTo>
                    <a:pt x="1730" y="1"/>
                    <a:pt x="1373" y="359"/>
                    <a:pt x="1373" y="798"/>
                  </a:cubicBezTo>
                  <a:lnTo>
                    <a:pt x="1373" y="1376"/>
                  </a:lnTo>
                  <a:cubicBezTo>
                    <a:pt x="1373" y="1665"/>
                    <a:pt x="1202" y="1922"/>
                    <a:pt x="937" y="2032"/>
                  </a:cubicBezTo>
                  <a:cubicBezTo>
                    <a:pt x="747" y="2111"/>
                    <a:pt x="578" y="2226"/>
                    <a:pt x="434" y="2374"/>
                  </a:cubicBezTo>
                  <a:cubicBezTo>
                    <a:pt x="377" y="2432"/>
                    <a:pt x="378" y="2524"/>
                    <a:pt x="436" y="2581"/>
                  </a:cubicBezTo>
                  <a:cubicBezTo>
                    <a:pt x="464" y="2608"/>
                    <a:pt x="501" y="2622"/>
                    <a:pt x="538" y="2622"/>
                  </a:cubicBezTo>
                  <a:cubicBezTo>
                    <a:pt x="576" y="2622"/>
                    <a:pt x="614" y="2607"/>
                    <a:pt x="643" y="2578"/>
                  </a:cubicBezTo>
                  <a:cubicBezTo>
                    <a:pt x="759" y="2458"/>
                    <a:pt x="896" y="2366"/>
                    <a:pt x="1049" y="2302"/>
                  </a:cubicBezTo>
                  <a:cubicBezTo>
                    <a:pt x="1424" y="2146"/>
                    <a:pt x="1666" y="1782"/>
                    <a:pt x="1666" y="1376"/>
                  </a:cubicBezTo>
                  <a:lnTo>
                    <a:pt x="1666" y="798"/>
                  </a:lnTo>
                  <a:cubicBezTo>
                    <a:pt x="1666" y="520"/>
                    <a:pt x="1892" y="293"/>
                    <a:pt x="2171" y="293"/>
                  </a:cubicBezTo>
                  <a:lnTo>
                    <a:pt x="3033" y="293"/>
                  </a:lnTo>
                  <a:cubicBezTo>
                    <a:pt x="3312" y="293"/>
                    <a:pt x="3538" y="520"/>
                    <a:pt x="3538" y="798"/>
                  </a:cubicBezTo>
                  <a:lnTo>
                    <a:pt x="3538" y="1376"/>
                  </a:lnTo>
                  <a:cubicBezTo>
                    <a:pt x="3538" y="1782"/>
                    <a:pt x="3781" y="2145"/>
                    <a:pt x="4155" y="2302"/>
                  </a:cubicBezTo>
                  <a:cubicBezTo>
                    <a:pt x="4620" y="2496"/>
                    <a:pt x="4917" y="2946"/>
                    <a:pt x="4909" y="3450"/>
                  </a:cubicBezTo>
                  <a:cubicBezTo>
                    <a:pt x="4905" y="3762"/>
                    <a:pt x="4782" y="4059"/>
                    <a:pt x="4562" y="4285"/>
                  </a:cubicBezTo>
                  <a:cubicBezTo>
                    <a:pt x="4342" y="4512"/>
                    <a:pt x="4049" y="4644"/>
                    <a:pt x="3738" y="4658"/>
                  </a:cubicBezTo>
                  <a:cubicBezTo>
                    <a:pt x="3722" y="4658"/>
                    <a:pt x="3706" y="4659"/>
                    <a:pt x="3690" y="4659"/>
                  </a:cubicBezTo>
                  <a:cubicBezTo>
                    <a:pt x="3486" y="4659"/>
                    <a:pt x="3286" y="4609"/>
                    <a:pt x="3108" y="4514"/>
                  </a:cubicBezTo>
                  <a:cubicBezTo>
                    <a:pt x="2950" y="4429"/>
                    <a:pt x="2776" y="4387"/>
                    <a:pt x="2603" y="4387"/>
                  </a:cubicBezTo>
                  <a:cubicBezTo>
                    <a:pt x="2429" y="4387"/>
                    <a:pt x="2256" y="4429"/>
                    <a:pt x="2098" y="4514"/>
                  </a:cubicBezTo>
                  <a:cubicBezTo>
                    <a:pt x="1920" y="4609"/>
                    <a:pt x="1719" y="4659"/>
                    <a:pt x="1515" y="4659"/>
                  </a:cubicBezTo>
                  <a:cubicBezTo>
                    <a:pt x="1499" y="4659"/>
                    <a:pt x="1483" y="4658"/>
                    <a:pt x="1467" y="4658"/>
                  </a:cubicBezTo>
                  <a:cubicBezTo>
                    <a:pt x="1156" y="4644"/>
                    <a:pt x="863" y="4512"/>
                    <a:pt x="643" y="4285"/>
                  </a:cubicBezTo>
                  <a:cubicBezTo>
                    <a:pt x="423" y="4059"/>
                    <a:pt x="299" y="3762"/>
                    <a:pt x="295" y="3450"/>
                  </a:cubicBezTo>
                  <a:cubicBezTo>
                    <a:pt x="293" y="3299"/>
                    <a:pt x="318" y="3151"/>
                    <a:pt x="370" y="3010"/>
                  </a:cubicBezTo>
                  <a:cubicBezTo>
                    <a:pt x="398" y="2935"/>
                    <a:pt x="359" y="2851"/>
                    <a:pt x="284" y="2822"/>
                  </a:cubicBezTo>
                  <a:cubicBezTo>
                    <a:pt x="267" y="2817"/>
                    <a:pt x="250" y="2814"/>
                    <a:pt x="234" y="2814"/>
                  </a:cubicBezTo>
                  <a:cubicBezTo>
                    <a:pt x="174" y="2814"/>
                    <a:pt x="118" y="2850"/>
                    <a:pt x="96" y="2910"/>
                  </a:cubicBezTo>
                  <a:cubicBezTo>
                    <a:pt x="32" y="3084"/>
                    <a:pt x="0" y="3268"/>
                    <a:pt x="3" y="3454"/>
                  </a:cubicBezTo>
                  <a:cubicBezTo>
                    <a:pt x="9" y="3842"/>
                    <a:pt x="161" y="4209"/>
                    <a:pt x="434" y="4490"/>
                  </a:cubicBezTo>
                  <a:cubicBezTo>
                    <a:pt x="706" y="4769"/>
                    <a:pt x="1068" y="4933"/>
                    <a:pt x="1454" y="4949"/>
                  </a:cubicBezTo>
                  <a:cubicBezTo>
                    <a:pt x="1476" y="4950"/>
                    <a:pt x="1497" y="4951"/>
                    <a:pt x="1519" y="4951"/>
                  </a:cubicBezTo>
                  <a:cubicBezTo>
                    <a:pt x="1770" y="4951"/>
                    <a:pt x="2016" y="4889"/>
                    <a:pt x="2236" y="4772"/>
                  </a:cubicBezTo>
                  <a:cubicBezTo>
                    <a:pt x="2351" y="4711"/>
                    <a:pt x="2476" y="4680"/>
                    <a:pt x="2602" y="4680"/>
                  </a:cubicBezTo>
                  <a:cubicBezTo>
                    <a:pt x="2728" y="4680"/>
                    <a:pt x="2854" y="4711"/>
                    <a:pt x="2969" y="4772"/>
                  </a:cubicBezTo>
                  <a:cubicBezTo>
                    <a:pt x="3189" y="4890"/>
                    <a:pt x="3381" y="4949"/>
                    <a:pt x="3750" y="4949"/>
                  </a:cubicBezTo>
                  <a:cubicBezTo>
                    <a:pt x="4138" y="4949"/>
                    <a:pt x="4500" y="4770"/>
                    <a:pt x="4772" y="4489"/>
                  </a:cubicBezTo>
                  <a:cubicBezTo>
                    <a:pt x="5045" y="4208"/>
                    <a:pt x="5197" y="3842"/>
                    <a:pt x="5202" y="3454"/>
                  </a:cubicBezTo>
                  <a:cubicBezTo>
                    <a:pt x="5210" y="2830"/>
                    <a:pt x="4844" y="2271"/>
                    <a:pt x="4268" y="2032"/>
                  </a:cubicBezTo>
                  <a:cubicBezTo>
                    <a:pt x="4002" y="1921"/>
                    <a:pt x="3831" y="1663"/>
                    <a:pt x="3831" y="1376"/>
                  </a:cubicBezTo>
                  <a:lnTo>
                    <a:pt x="3831" y="798"/>
                  </a:lnTo>
                  <a:cubicBezTo>
                    <a:pt x="3831" y="359"/>
                    <a:pt x="3474" y="1"/>
                    <a:pt x="30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3"/>
            <p:cNvSpPr/>
            <p:nvPr/>
          </p:nvSpPr>
          <p:spPr>
            <a:xfrm>
              <a:off x="8135509" y="2211404"/>
              <a:ext cx="197997" cy="187828"/>
            </a:xfrm>
            <a:custGeom>
              <a:avLst/>
              <a:gdLst/>
              <a:ahLst/>
              <a:cxnLst/>
              <a:rect l="l" t="t" r="r" b="b"/>
              <a:pathLst>
                <a:path w="5218" h="4950" extrusionOk="0">
                  <a:moveTo>
                    <a:pt x="1527" y="0"/>
                  </a:moveTo>
                  <a:cubicBezTo>
                    <a:pt x="1505" y="0"/>
                    <a:pt x="1483" y="1"/>
                    <a:pt x="1461" y="2"/>
                  </a:cubicBezTo>
                  <a:cubicBezTo>
                    <a:pt x="1075" y="18"/>
                    <a:pt x="712" y="181"/>
                    <a:pt x="440" y="461"/>
                  </a:cubicBezTo>
                  <a:cubicBezTo>
                    <a:pt x="167" y="742"/>
                    <a:pt x="15" y="1109"/>
                    <a:pt x="9" y="1497"/>
                  </a:cubicBezTo>
                  <a:cubicBezTo>
                    <a:pt x="1" y="2120"/>
                    <a:pt x="367" y="2680"/>
                    <a:pt x="944" y="2919"/>
                  </a:cubicBezTo>
                  <a:cubicBezTo>
                    <a:pt x="1209" y="3029"/>
                    <a:pt x="1380" y="3288"/>
                    <a:pt x="1380" y="3575"/>
                  </a:cubicBezTo>
                  <a:lnTo>
                    <a:pt x="1380" y="4153"/>
                  </a:lnTo>
                  <a:cubicBezTo>
                    <a:pt x="1380" y="4592"/>
                    <a:pt x="1738" y="4949"/>
                    <a:pt x="2178" y="4949"/>
                  </a:cubicBezTo>
                  <a:lnTo>
                    <a:pt x="3039" y="4949"/>
                  </a:lnTo>
                  <a:cubicBezTo>
                    <a:pt x="3479" y="4949"/>
                    <a:pt x="3837" y="4592"/>
                    <a:pt x="3837" y="4153"/>
                  </a:cubicBezTo>
                  <a:cubicBezTo>
                    <a:pt x="3837" y="4071"/>
                    <a:pt x="3771" y="4006"/>
                    <a:pt x="3690" y="4006"/>
                  </a:cubicBezTo>
                  <a:cubicBezTo>
                    <a:pt x="3683" y="4006"/>
                    <a:pt x="3676" y="4007"/>
                    <a:pt x="3669" y="4008"/>
                  </a:cubicBezTo>
                  <a:cubicBezTo>
                    <a:pt x="3597" y="4018"/>
                    <a:pt x="3545" y="4084"/>
                    <a:pt x="3544" y="4159"/>
                  </a:cubicBezTo>
                  <a:cubicBezTo>
                    <a:pt x="3541" y="4434"/>
                    <a:pt x="3315" y="4658"/>
                    <a:pt x="3039" y="4658"/>
                  </a:cubicBezTo>
                  <a:lnTo>
                    <a:pt x="2178" y="4658"/>
                  </a:lnTo>
                  <a:cubicBezTo>
                    <a:pt x="1899" y="4658"/>
                    <a:pt x="1673" y="4432"/>
                    <a:pt x="1673" y="4153"/>
                  </a:cubicBezTo>
                  <a:lnTo>
                    <a:pt x="1673" y="3575"/>
                  </a:lnTo>
                  <a:cubicBezTo>
                    <a:pt x="1673" y="3169"/>
                    <a:pt x="1431" y="2806"/>
                    <a:pt x="1056" y="2649"/>
                  </a:cubicBezTo>
                  <a:cubicBezTo>
                    <a:pt x="591" y="2456"/>
                    <a:pt x="295" y="2005"/>
                    <a:pt x="301" y="1501"/>
                  </a:cubicBezTo>
                  <a:cubicBezTo>
                    <a:pt x="306" y="1189"/>
                    <a:pt x="429" y="892"/>
                    <a:pt x="650" y="666"/>
                  </a:cubicBezTo>
                  <a:cubicBezTo>
                    <a:pt x="869" y="439"/>
                    <a:pt x="1162" y="307"/>
                    <a:pt x="1473" y="294"/>
                  </a:cubicBezTo>
                  <a:cubicBezTo>
                    <a:pt x="1491" y="294"/>
                    <a:pt x="1508" y="293"/>
                    <a:pt x="1526" y="293"/>
                  </a:cubicBezTo>
                  <a:cubicBezTo>
                    <a:pt x="1728" y="293"/>
                    <a:pt x="1927" y="343"/>
                    <a:pt x="2104" y="437"/>
                  </a:cubicBezTo>
                  <a:cubicBezTo>
                    <a:pt x="2262" y="522"/>
                    <a:pt x="2435" y="564"/>
                    <a:pt x="2609" y="564"/>
                  </a:cubicBezTo>
                  <a:cubicBezTo>
                    <a:pt x="2782" y="564"/>
                    <a:pt x="2956" y="522"/>
                    <a:pt x="3114" y="437"/>
                  </a:cubicBezTo>
                  <a:cubicBezTo>
                    <a:pt x="3290" y="343"/>
                    <a:pt x="3489" y="293"/>
                    <a:pt x="3691" y="293"/>
                  </a:cubicBezTo>
                  <a:cubicBezTo>
                    <a:pt x="3709" y="293"/>
                    <a:pt x="3727" y="294"/>
                    <a:pt x="3745" y="294"/>
                  </a:cubicBezTo>
                  <a:cubicBezTo>
                    <a:pt x="4055" y="307"/>
                    <a:pt x="4348" y="439"/>
                    <a:pt x="4569" y="666"/>
                  </a:cubicBezTo>
                  <a:cubicBezTo>
                    <a:pt x="4788" y="892"/>
                    <a:pt x="4912" y="1189"/>
                    <a:pt x="4916" y="1501"/>
                  </a:cubicBezTo>
                  <a:cubicBezTo>
                    <a:pt x="4922" y="2005"/>
                    <a:pt x="4626" y="2456"/>
                    <a:pt x="4161" y="2649"/>
                  </a:cubicBezTo>
                  <a:cubicBezTo>
                    <a:pt x="3816" y="2793"/>
                    <a:pt x="3581" y="3114"/>
                    <a:pt x="3548" y="3488"/>
                  </a:cubicBezTo>
                  <a:cubicBezTo>
                    <a:pt x="3541" y="3568"/>
                    <a:pt x="3601" y="3639"/>
                    <a:pt x="3682" y="3646"/>
                  </a:cubicBezTo>
                  <a:cubicBezTo>
                    <a:pt x="3686" y="3646"/>
                    <a:pt x="3690" y="3646"/>
                    <a:pt x="3695" y="3646"/>
                  </a:cubicBezTo>
                  <a:cubicBezTo>
                    <a:pt x="3769" y="3646"/>
                    <a:pt x="3833" y="3589"/>
                    <a:pt x="3840" y="3513"/>
                  </a:cubicBezTo>
                  <a:cubicBezTo>
                    <a:pt x="3863" y="3249"/>
                    <a:pt x="4029" y="3021"/>
                    <a:pt x="4274" y="2919"/>
                  </a:cubicBezTo>
                  <a:cubicBezTo>
                    <a:pt x="4850" y="2680"/>
                    <a:pt x="5217" y="2120"/>
                    <a:pt x="5208" y="1497"/>
                  </a:cubicBezTo>
                  <a:cubicBezTo>
                    <a:pt x="5203" y="1109"/>
                    <a:pt x="5051" y="742"/>
                    <a:pt x="4779" y="461"/>
                  </a:cubicBezTo>
                  <a:cubicBezTo>
                    <a:pt x="4506" y="181"/>
                    <a:pt x="4144" y="18"/>
                    <a:pt x="3757" y="2"/>
                  </a:cubicBezTo>
                  <a:cubicBezTo>
                    <a:pt x="3735" y="1"/>
                    <a:pt x="3714" y="0"/>
                    <a:pt x="3692" y="0"/>
                  </a:cubicBezTo>
                  <a:cubicBezTo>
                    <a:pt x="3441" y="0"/>
                    <a:pt x="3194" y="61"/>
                    <a:pt x="2975" y="179"/>
                  </a:cubicBezTo>
                  <a:cubicBezTo>
                    <a:pt x="2861" y="240"/>
                    <a:pt x="2735" y="271"/>
                    <a:pt x="2609" y="271"/>
                  </a:cubicBezTo>
                  <a:cubicBezTo>
                    <a:pt x="2483" y="271"/>
                    <a:pt x="2357" y="240"/>
                    <a:pt x="2242" y="179"/>
                  </a:cubicBezTo>
                  <a:cubicBezTo>
                    <a:pt x="2023" y="61"/>
                    <a:pt x="1777" y="0"/>
                    <a:pt x="15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6" name="Google Shape;3906;p63"/>
          <p:cNvSpPr/>
          <p:nvPr/>
        </p:nvSpPr>
        <p:spPr>
          <a:xfrm>
            <a:off x="642925" y="270990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7" name="Google Shape;3907;p63"/>
          <p:cNvSpPr/>
          <p:nvPr/>
        </p:nvSpPr>
        <p:spPr>
          <a:xfrm rot="516939">
            <a:off x="8878649" y="896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63"/>
          <p:cNvSpPr/>
          <p:nvPr/>
        </p:nvSpPr>
        <p:spPr>
          <a:xfrm>
            <a:off x="8544452" y="180813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1" name="Google Shape;3911;p63"/>
          <p:cNvGrpSpPr/>
          <p:nvPr/>
        </p:nvGrpSpPr>
        <p:grpSpPr>
          <a:xfrm>
            <a:off x="384091" y="1006041"/>
            <a:ext cx="671833" cy="565501"/>
            <a:chOff x="1743325" y="1842325"/>
            <a:chExt cx="908250" cy="764500"/>
          </a:xfrm>
        </p:grpSpPr>
        <p:sp>
          <p:nvSpPr>
            <p:cNvPr id="3912" name="Google Shape;3912;p6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6" name="Google Shape;3916;p63"/>
          <p:cNvGrpSpPr/>
          <p:nvPr/>
        </p:nvGrpSpPr>
        <p:grpSpPr>
          <a:xfrm>
            <a:off x="384091" y="1640291"/>
            <a:ext cx="671833" cy="565501"/>
            <a:chOff x="1743325" y="1842325"/>
            <a:chExt cx="908250" cy="764500"/>
          </a:xfrm>
        </p:grpSpPr>
        <p:sp>
          <p:nvSpPr>
            <p:cNvPr id="3917" name="Google Shape;3917;p6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1" name="Google Shape;3921;p63"/>
          <p:cNvSpPr txBox="1"/>
          <p:nvPr/>
        </p:nvSpPr>
        <p:spPr>
          <a:xfrm>
            <a:off x="693500" y="406651"/>
            <a:ext cx="192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https://slidesgo.com/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B887997-1260-463B-B1D5-44090B348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76" r="32704"/>
          <a:stretch/>
        </p:blipFill>
        <p:spPr>
          <a:xfrm>
            <a:off x="1163468" y="784400"/>
            <a:ext cx="1490850" cy="3898650"/>
          </a:xfrm>
          <a:prstGeom prst="rect">
            <a:avLst/>
          </a:prstGeom>
        </p:spPr>
      </p:pic>
      <p:sp>
        <p:nvSpPr>
          <p:cNvPr id="155" name="Google Shape;2854;p54">
            <a:extLst>
              <a:ext uri="{FF2B5EF4-FFF2-40B4-BE49-F238E27FC236}">
                <a16:creationId xmlns:a16="http://schemas.microsoft.com/office/drawing/2014/main" id="{F98BAC26-ED89-4656-99D3-FF891D8F5566}"/>
              </a:ext>
            </a:extLst>
          </p:cNvPr>
          <p:cNvSpPr/>
          <p:nvPr/>
        </p:nvSpPr>
        <p:spPr>
          <a:xfrm rot="19389122">
            <a:off x="2839805" y="950366"/>
            <a:ext cx="335352" cy="284703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 dirty="0"/>
          </a:p>
        </p:txBody>
      </p:sp>
      <p:sp>
        <p:nvSpPr>
          <p:cNvPr id="156" name="Google Shape;3807;p63">
            <a:extLst>
              <a:ext uri="{FF2B5EF4-FFF2-40B4-BE49-F238E27FC236}">
                <a16:creationId xmlns:a16="http://schemas.microsoft.com/office/drawing/2014/main" id="{2FF28F72-556A-4C4F-8775-412170376EF5}"/>
              </a:ext>
            </a:extLst>
          </p:cNvPr>
          <p:cNvSpPr txBox="1">
            <a:spLocks/>
          </p:cNvSpPr>
          <p:nvPr/>
        </p:nvSpPr>
        <p:spPr>
          <a:xfrm>
            <a:off x="4722619" y="3154593"/>
            <a:ext cx="262041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dirty="0"/>
              <a:t>A</a:t>
            </a:r>
            <a:r>
              <a:rPr lang="en-ID" dirty="0"/>
              <a:t>LUR</a:t>
            </a:r>
          </a:p>
        </p:txBody>
      </p:sp>
      <p:sp>
        <p:nvSpPr>
          <p:cNvPr id="157" name="Google Shape;2854;p54">
            <a:extLst>
              <a:ext uri="{FF2B5EF4-FFF2-40B4-BE49-F238E27FC236}">
                <a16:creationId xmlns:a16="http://schemas.microsoft.com/office/drawing/2014/main" id="{F331A1E8-E08D-488D-8DBA-654C71D3EEF3}"/>
              </a:ext>
            </a:extLst>
          </p:cNvPr>
          <p:cNvSpPr/>
          <p:nvPr/>
        </p:nvSpPr>
        <p:spPr>
          <a:xfrm rot="734549">
            <a:off x="5894270" y="3093179"/>
            <a:ext cx="335352" cy="284703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6F0F1-77AC-4F57-B24F-AE9E07622DD5}"/>
              </a:ext>
            </a:extLst>
          </p:cNvPr>
          <p:cNvSpPr/>
          <p:nvPr/>
        </p:nvSpPr>
        <p:spPr>
          <a:xfrm>
            <a:off x="2842017" y="1972772"/>
            <a:ext cx="585685" cy="384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User 1</a:t>
            </a:r>
            <a:endParaRPr lang="en-ID" sz="1000" dirty="0">
              <a:solidFill>
                <a:srgbClr val="0070C0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A326B3B-C557-479C-AF5B-E4B643212E87}"/>
              </a:ext>
            </a:extLst>
          </p:cNvPr>
          <p:cNvSpPr/>
          <p:nvPr/>
        </p:nvSpPr>
        <p:spPr>
          <a:xfrm>
            <a:off x="2862280" y="2541668"/>
            <a:ext cx="585685" cy="384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User 2</a:t>
            </a:r>
            <a:endParaRPr lang="en-ID" sz="1000" dirty="0">
              <a:solidFill>
                <a:srgbClr val="0070C0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47C902B-540A-429B-834F-DFB98392FD59}"/>
              </a:ext>
            </a:extLst>
          </p:cNvPr>
          <p:cNvSpPr/>
          <p:nvPr/>
        </p:nvSpPr>
        <p:spPr>
          <a:xfrm>
            <a:off x="2844441" y="3110564"/>
            <a:ext cx="585685" cy="384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User 3</a:t>
            </a:r>
            <a:endParaRPr lang="en-ID" sz="1000" dirty="0">
              <a:solidFill>
                <a:srgbClr val="0070C0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5769EB85-D254-4352-8405-65389FE5B2D8}"/>
              </a:ext>
            </a:extLst>
          </p:cNvPr>
          <p:cNvSpPr/>
          <p:nvPr/>
        </p:nvSpPr>
        <p:spPr>
          <a:xfrm>
            <a:off x="3788502" y="1972772"/>
            <a:ext cx="585685" cy="384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Daftar</a:t>
            </a:r>
            <a:endParaRPr lang="en-ID" sz="1000" dirty="0">
              <a:solidFill>
                <a:srgbClr val="0070C0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7B06EF45-710F-4540-8E4F-DE2829674631}"/>
              </a:ext>
            </a:extLst>
          </p:cNvPr>
          <p:cNvSpPr/>
          <p:nvPr/>
        </p:nvSpPr>
        <p:spPr>
          <a:xfrm>
            <a:off x="4621660" y="1972657"/>
            <a:ext cx="585685" cy="384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Login </a:t>
            </a:r>
            <a:endParaRPr lang="en-ID" sz="1000" dirty="0">
              <a:solidFill>
                <a:srgbClr val="0070C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A2D6618F-EB30-4170-86FD-9FADFF1FCCAC}"/>
              </a:ext>
            </a:extLst>
          </p:cNvPr>
          <p:cNvSpPr/>
          <p:nvPr/>
        </p:nvSpPr>
        <p:spPr>
          <a:xfrm>
            <a:off x="5362583" y="1964374"/>
            <a:ext cx="585685" cy="384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Cari MUA</a:t>
            </a:r>
            <a:endParaRPr lang="en-ID" sz="1000" dirty="0">
              <a:solidFill>
                <a:srgbClr val="0070C0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A063108-337A-4D43-AEA4-72C6B570A557}"/>
              </a:ext>
            </a:extLst>
          </p:cNvPr>
          <p:cNvSpPr/>
          <p:nvPr/>
        </p:nvSpPr>
        <p:spPr>
          <a:xfrm>
            <a:off x="6087143" y="1950029"/>
            <a:ext cx="585685" cy="384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0070C0"/>
                </a:solidFill>
              </a:rPr>
              <a:t>Terima</a:t>
            </a:r>
            <a:r>
              <a:rPr lang="en-US" sz="900" dirty="0">
                <a:solidFill>
                  <a:srgbClr val="0070C0"/>
                </a:solidFill>
              </a:rPr>
              <a:t> </a:t>
            </a:r>
            <a:r>
              <a:rPr lang="en-US" sz="900" dirty="0" err="1">
                <a:solidFill>
                  <a:srgbClr val="0070C0"/>
                </a:solidFill>
              </a:rPr>
              <a:t>jadwal</a:t>
            </a:r>
            <a:endParaRPr lang="en-ID" sz="900" dirty="0">
              <a:solidFill>
                <a:srgbClr val="0070C0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07AF4A00-D45C-45F5-8302-EB26C6457DDC}"/>
              </a:ext>
            </a:extLst>
          </p:cNvPr>
          <p:cNvSpPr/>
          <p:nvPr/>
        </p:nvSpPr>
        <p:spPr>
          <a:xfrm>
            <a:off x="6920816" y="1928629"/>
            <a:ext cx="1217344" cy="5209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0070C0"/>
                </a:solidFill>
              </a:rPr>
              <a:t>Pesanan</a:t>
            </a:r>
            <a:r>
              <a:rPr lang="en-US" sz="1000" dirty="0">
                <a:solidFill>
                  <a:srgbClr val="0070C0"/>
                </a:solidFill>
              </a:rPr>
              <a:t> MUA </a:t>
            </a:r>
            <a:r>
              <a:rPr lang="en-US" sz="1000" dirty="0" err="1">
                <a:solidFill>
                  <a:srgbClr val="0070C0"/>
                </a:solidFill>
              </a:rPr>
              <a:t>Berhasil</a:t>
            </a:r>
            <a:endParaRPr lang="en-ID" sz="10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26D1CF-7070-4425-AE89-7D4DDB11AF91}"/>
              </a:ext>
            </a:extLst>
          </p:cNvPr>
          <p:cNvCxnSpPr>
            <a:stCxn id="4" idx="3"/>
            <a:endCxn id="161" idx="1"/>
          </p:cNvCxnSpPr>
          <p:nvPr/>
        </p:nvCxnSpPr>
        <p:spPr>
          <a:xfrm>
            <a:off x="3427702" y="2164829"/>
            <a:ext cx="36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2F1D504-C51D-4522-A19B-38AEA910DB85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374187" y="2159161"/>
            <a:ext cx="247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3C3075F-E474-4A8B-9210-D96BECE3CEBB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5207345" y="2156431"/>
            <a:ext cx="155238" cy="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E3A39DD-7E49-4F58-BA92-C5615C96228E}"/>
              </a:ext>
            </a:extLst>
          </p:cNvPr>
          <p:cNvCxnSpPr>
            <a:cxnSpLocks/>
          </p:cNvCxnSpPr>
          <p:nvPr/>
        </p:nvCxnSpPr>
        <p:spPr>
          <a:xfrm flipV="1">
            <a:off x="5912540" y="2153701"/>
            <a:ext cx="155238" cy="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E66628C-36D4-450A-9463-612480FA6328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6672828" y="2142086"/>
            <a:ext cx="201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5A099C8-E4D6-4B4A-99B9-ECB05E43C2D3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3462227" y="2356771"/>
            <a:ext cx="1452276" cy="45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AD91064-F95D-4816-AA2E-14E7EDA41423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3444388" y="2348488"/>
            <a:ext cx="2211038" cy="94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Elementary - 4th Grade: Wants &amp; Needs by Slidesgo">
  <a:themeElements>
    <a:clrScheme name="Simple Light">
      <a:dk1>
        <a:srgbClr val="000000"/>
      </a:dk1>
      <a:lt1>
        <a:srgbClr val="FFFFFF"/>
      </a:lt1>
      <a:dk2>
        <a:srgbClr val="3037B9"/>
      </a:dk2>
      <a:lt2>
        <a:srgbClr val="5D72F1"/>
      </a:lt2>
      <a:accent1>
        <a:srgbClr val="84D3E9"/>
      </a:accent1>
      <a:accent2>
        <a:srgbClr val="835ACD"/>
      </a:accent2>
      <a:accent3>
        <a:srgbClr val="FFCC30"/>
      </a:accent3>
      <a:accent4>
        <a:srgbClr val="FFDD31"/>
      </a:accent4>
      <a:accent5>
        <a:srgbClr val="FAB8AB"/>
      </a:accent5>
      <a:accent6>
        <a:srgbClr val="FF676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716431A5B54D084F939913EA82937B4A" ma:contentTypeVersion="4" ma:contentTypeDescription="Buat sebuah dokumen baru." ma:contentTypeScope="" ma:versionID="36d4e4767836203fed715eff7fd340bb">
  <xsd:schema xmlns:xsd="http://www.w3.org/2001/XMLSchema" xmlns:xs="http://www.w3.org/2001/XMLSchema" xmlns:p="http://schemas.microsoft.com/office/2006/metadata/properties" xmlns:ns2="230f4ab6-1a94-4039-b186-0a91167af9bb" targetNamespace="http://schemas.microsoft.com/office/2006/metadata/properties" ma:root="true" ma:fieldsID="4946ae690a73293c1b5aaf8fb2f7df32" ns2:_="">
    <xsd:import namespace="230f4ab6-1a94-4039-b186-0a91167af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f4ab6-1a94-4039-b186-0a91167af9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9D8C0D-3581-499A-8A11-2D15B1FEE4BD}"/>
</file>

<file path=customXml/itemProps2.xml><?xml version="1.0" encoding="utf-8"?>
<ds:datastoreItem xmlns:ds="http://schemas.openxmlformats.org/officeDocument/2006/customXml" ds:itemID="{2766064A-BB34-4944-82D9-88AF9375E9BA}"/>
</file>

<file path=customXml/itemProps3.xml><?xml version="1.0" encoding="utf-8"?>
<ds:datastoreItem xmlns:ds="http://schemas.openxmlformats.org/officeDocument/2006/customXml" ds:itemID="{2B1674A1-0868-4E2A-BC3D-E4AE5021A973}"/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1012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Symbol</vt:lpstr>
      <vt:lpstr>Wingdings</vt:lpstr>
      <vt:lpstr>Roboto Mono</vt:lpstr>
      <vt:lpstr>Source Code Pro</vt:lpstr>
      <vt:lpstr>Source Code Pro SemiBold</vt:lpstr>
      <vt:lpstr>Arial</vt:lpstr>
      <vt:lpstr>Social Studies Subject for Elementary - 4th Grade: Wants &amp; Needs by Slidesgo</vt:lpstr>
      <vt:lpstr>Techtastic</vt:lpstr>
      <vt:lpstr>OUR TEAM</vt:lpstr>
      <vt:lpstr>— Nur Intan Pratiwi</vt:lpstr>
      <vt:lpstr>M. Iqbal Saleh</vt:lpstr>
      <vt:lpstr>- Dwi Putri</vt:lpstr>
      <vt:lpstr>-Althafian Nurherlianto</vt:lpstr>
      <vt:lpstr>-Salsabila Ghaisani</vt:lpstr>
      <vt:lpstr>Whoa !This is The Best Idea !</vt:lpstr>
      <vt:lpstr>FLOWCHART</vt:lpstr>
      <vt:lpstr>Our Discussion ^^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Techtastic</dc:title>
  <dc:creator>Salsabila Ghaisani</dc:creator>
  <cp:lastModifiedBy>SALSABILA GHAISANI</cp:lastModifiedBy>
  <cp:revision>1</cp:revision>
  <dcterms:modified xsi:type="dcterms:W3CDTF">2022-03-24T00:28:19Z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0x010100716431A5B54D084F939913EA82937B4A</vt:lpwstr>
  </property>
</Properties>
</file>