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95B617-E15C-4FDA-A5F8-7B5BFCD7931A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7AA2FC6-5D22-4540-A4A2-C0D4C0479A7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Instalar en diferentes discos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Instalación de Ubuntu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0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Crear una máquina virtual con tres discos</a:t>
            </a:r>
          </a:p>
          <a:p>
            <a:r>
              <a:rPr lang="es-ES" dirty="0" smtClean="0"/>
              <a:t>Comenzar la instalación</a:t>
            </a:r>
          </a:p>
          <a:p>
            <a:r>
              <a:rPr lang="es-ES" dirty="0" smtClean="0"/>
              <a:t>Seleccionar y configurar idioma</a:t>
            </a:r>
          </a:p>
          <a:p>
            <a:r>
              <a:rPr lang="es-ES" dirty="0" smtClean="0"/>
              <a:t>Configurar la red de forma automática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00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9187" y="2119312"/>
            <a:ext cx="7362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56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812" y="1619250"/>
            <a:ext cx="72675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914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</TotalTime>
  <Words>27</Words>
  <Application>Microsoft Office PowerPoint</Application>
  <PresentationFormat>Presentación en pantalla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Franklin Gothic Book</vt:lpstr>
      <vt:lpstr>Perpetua</vt:lpstr>
      <vt:lpstr>Wingdings 2</vt:lpstr>
      <vt:lpstr>Equidad</vt:lpstr>
      <vt:lpstr>Instalación de Ubuntu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Xabier</dc:creator>
  <cp:lastModifiedBy>xabier</cp:lastModifiedBy>
  <cp:revision>3</cp:revision>
  <dcterms:created xsi:type="dcterms:W3CDTF">2015-02-25T08:44:36Z</dcterms:created>
  <dcterms:modified xsi:type="dcterms:W3CDTF">2015-03-03T18:50:15Z</dcterms:modified>
</cp:coreProperties>
</file>