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E595-09D3-41E9-A8A8-1136EF35B9E9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5D6D4-98B2-4FAE-AEEA-CBA5B59499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BBB5FA9-B8EF-448E-A126-98B12AEAC872}" type="datetimeFigureOut">
              <a:rPr lang="es-ES" smtClean="0"/>
              <a:t>14/12/2010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225B57-4415-4459-B631-218D53CB4CE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>
            <a:normAutofit/>
          </a:bodyPr>
          <a:lstStyle/>
          <a:p>
            <a:r>
              <a:rPr lang="es-ES" b="1" dirty="0" smtClean="0">
                <a:latin typeface="Algerian" pitchFamily="82" charset="0"/>
              </a:rPr>
              <a:t>INSTALAR  WINDOWS  </a:t>
            </a:r>
            <a:r>
              <a:rPr lang="es-ES" b="1" dirty="0" smtClean="0">
                <a:latin typeface="Algerian" pitchFamily="82" charset="0"/>
              </a:rPr>
              <a:t>Server 2008</a:t>
            </a:r>
            <a:endParaRPr lang="es-ES" b="1" dirty="0">
              <a:latin typeface="Algerian" pitchFamily="82" charset="0"/>
            </a:endParaRPr>
          </a:p>
        </p:txBody>
      </p:sp>
      <p:pic>
        <p:nvPicPr>
          <p:cNvPr id="1026" name="Picture 2" descr="http://blogs.technet.com/blogfiles/jeffa36/WindowsLiveWriter/ScreencastWindowsServer2008ServerCore_8AA8/Windows%20Server%202008%20Enterprise%20Button%20Banner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096000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1 Imagen" descr="http://www.ajsolucionesinformaticas.com/imagenes/iws2008/iws2008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857250"/>
            <a:ext cx="6357938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1 Imagen" descr="http://www.ajsolucionesinformaticas.com/imagenes/iws2008/iws2008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3000375"/>
            <a:ext cx="6429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1" name="2 CuadroTexto"/>
          <p:cNvSpPr txBox="1">
            <a:spLocks noChangeArrowheads="1"/>
          </p:cNvSpPr>
          <p:nvPr/>
        </p:nvSpPr>
        <p:spPr bwMode="auto">
          <a:xfrm>
            <a:off x="785813" y="714375"/>
            <a:ext cx="7715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/>
              <a:t>Cuando se termine de instalar, Windows Server 2008 indicará que tienen que cambiar la contraseña de usuario. Hagan clic en "Aceptar"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1 Imagen" descr="http://www.ajsolucionesinformaticas.com/imagenes/iws2008/iws2008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071563"/>
            <a:ext cx="650081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1 Imagen" descr="http://www.ajsolucionesinformaticas.com/imagenes/iws2008/iws2008_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214438"/>
            <a:ext cx="657225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1 Imagen" descr="http://www.ajsolucionesinformaticas.com/imagenes/iws2008/iws2008_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928688"/>
            <a:ext cx="74295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inta hacia abajo"/>
          <p:cNvSpPr/>
          <p:nvPr/>
        </p:nvSpPr>
        <p:spPr>
          <a:xfrm>
            <a:off x="1835696" y="2420888"/>
            <a:ext cx="5184576" cy="2016224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218106" y="313633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FIN  DE  LA INSTALACIÓN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1 Imagen" descr="http://www.ajsolucionesinformaticas.com/imagenes/iws2008/iws2008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071563"/>
            <a:ext cx="65722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1 Imagen" descr="http://www.ajsolucionesinformaticas.com/imagenes/iws2008/iws200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6436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1 Imagen" descr="http://www.ajsolucionesinformaticas.com/imagenes/iws2008/iws2008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928688"/>
            <a:ext cx="6000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1 Imagen" descr="http://www.ajsolucionesinformaticas.com/imagenes/iws2008/iws2008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857250"/>
            <a:ext cx="6429375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1 Imagen" descr="http://www.ajsolucionesinformaticas.com/imagenes/iws2008/iws2008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000125"/>
            <a:ext cx="7000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1 Imagen" descr="http://www.ajsolucionesinformaticas.com/imagenes/iws2008/iws2008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928688"/>
            <a:ext cx="664368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1 Imagen" descr="http://www.ajsolucionesinformaticas.com/imagenes/iws2008/iws2008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143000"/>
            <a:ext cx="63579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1 Imagen" descr="http://www.ajsolucionesinformaticas.com/imagenes/iws2008/iws2008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6436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33</Words>
  <Application>Microsoft Office PowerPoint</Application>
  <PresentationFormat>Presentación en pantalla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Viajes</vt:lpstr>
      <vt:lpstr>INSTALAR  WINDOWS  Server 2008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 WINDOWS  Server 2008</dc:title>
  <dc:creator>juanma</dc:creator>
  <cp:lastModifiedBy>juanma</cp:lastModifiedBy>
  <cp:revision>1</cp:revision>
  <dcterms:created xsi:type="dcterms:W3CDTF">2010-12-14T10:20:30Z</dcterms:created>
  <dcterms:modified xsi:type="dcterms:W3CDTF">2010-12-14T10:25:19Z</dcterms:modified>
</cp:coreProperties>
</file>