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2" r:id="rId5"/>
    <p:sldId id="259" r:id="rId6"/>
    <p:sldId id="293" r:id="rId7"/>
    <p:sldId id="29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 autoAdjust="0"/>
    <p:restoredTop sz="94660"/>
  </p:normalViewPr>
  <p:slideViewPr>
    <p:cSldViewPr>
      <p:cViewPr>
        <p:scale>
          <a:sx n="100" d="100"/>
          <a:sy n="100" d="100"/>
        </p:scale>
        <p:origin x="-378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3/8/2011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‹Nº›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SQL Server y XML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 Captura de XML en una Base de Datos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SQL Server 2008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Formas de Captura</a:t>
            </a:r>
            <a:endParaRPr lang="es-ES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1371600" y="1772816"/>
            <a:ext cx="6584776" cy="38659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s-ES" sz="2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 una columna de tipo </a:t>
            </a:r>
            <a:r>
              <a:rPr lang="es-ES" sz="2200" b="1" dirty="0" err="1" smtClean="0"/>
              <a:t>v</a:t>
            </a:r>
            <a:r>
              <a:rPr kumimoji="0" lang="es-ES" sz="2200" b="1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archar</a:t>
            </a:r>
            <a:r>
              <a:rPr kumimoji="0" lang="es-ES" sz="2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 una INSERT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s-ES" sz="2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Usando tipos XML</a:t>
            </a:r>
            <a:endParaRPr kumimoji="0" lang="es-ES" sz="2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6 Marcador de contenido" descr="Presentación1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Formas de Captura con tipos XML</a:t>
            </a:r>
            <a:endParaRPr lang="es-ES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1371600" y="1772816"/>
            <a:ext cx="6584776" cy="38659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s-ES" sz="2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 el mandato OPENXML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s-ES" dirty="0" smtClean="0"/>
              <a:t>	Suministra un conjunto de filas basado en el documento XML y permite </a:t>
            </a:r>
            <a:r>
              <a:rPr lang="es-ES" dirty="0" smtClean="0"/>
              <a:t>escribir </a:t>
            </a:r>
            <a:r>
              <a:rPr lang="es-ES" dirty="0" smtClean="0"/>
              <a:t>mandatos T-SQL que analizan XML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s-ES" sz="2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Usando “</a:t>
            </a:r>
            <a:r>
              <a:rPr kumimoji="0" lang="es-ES" sz="2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Updategrams</a:t>
            </a:r>
            <a:r>
              <a:rPr kumimoji="0" lang="es-ES" sz="2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s-ES" dirty="0" smtClean="0"/>
              <a:t>	Son estructuras de datos que pueden expresar cambios a los datos representando una imagen antes y después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s-ES" sz="2200" dirty="0" smtClean="0"/>
              <a:t>Usando el proveedor </a:t>
            </a:r>
            <a:r>
              <a:rPr lang="es-ES" sz="2200" dirty="0" err="1" smtClean="0"/>
              <a:t>BulkLoad</a:t>
            </a:r>
            <a:endParaRPr lang="es-ES" sz="22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s-ES" dirty="0" smtClean="0"/>
              <a:t>	Se pueden capturar grandes conjuntos de datos XML y cargarlos con gran velocidad a SQL Server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s-ES" sz="22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s-ES" sz="2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6 Marcador de contenido" descr="Presentación1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Ventajas e inconvenientes</a:t>
            </a:r>
            <a:endParaRPr lang="es-ES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971600" y="1772816"/>
            <a:ext cx="6984776" cy="38659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algn="just"/>
            <a:r>
              <a:rPr lang="es-ES" sz="2200" dirty="0" smtClean="0"/>
              <a:t>Cada técnica de carga tiene sus ventajas e inconvenientes</a:t>
            </a:r>
          </a:p>
          <a:p>
            <a:pPr algn="just"/>
            <a:endParaRPr lang="es-ES" sz="2200" dirty="0" smtClean="0"/>
          </a:p>
          <a:p>
            <a:pPr algn="just"/>
            <a:r>
              <a:rPr lang="es-ES" sz="2200" b="1" dirty="0" smtClean="0"/>
              <a:t>OPENXML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s-ES" sz="2200" dirty="0" smtClean="0"/>
              <a:t>Puede ser usado en procedimientos y </a:t>
            </a:r>
            <a:r>
              <a:rPr lang="es-ES" sz="2200" dirty="0" err="1" smtClean="0"/>
              <a:t>UDF’s</a:t>
            </a:r>
            <a:r>
              <a:rPr lang="es-ES" sz="2200" dirty="0" smtClean="0"/>
              <a:t>, ya que forma parte del lenguaje nativo (T-SQL)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s-ES" sz="2200" dirty="0" smtClean="0"/>
              <a:t>El rendimiento queda penalizado por la integración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s-ES" sz="2200" dirty="0" smtClean="0"/>
              <a:t>Requiere el uso del procedimiento </a:t>
            </a:r>
            <a:r>
              <a:rPr lang="es-ES" sz="2200" i="1" dirty="0" err="1" smtClean="0"/>
              <a:t>sp_xml_preparedocument</a:t>
            </a:r>
            <a:endParaRPr lang="es-ES" sz="2200" i="1" dirty="0" smtClean="0"/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s-ES" sz="2200" dirty="0" smtClean="0"/>
              <a:t>El procedimiento anterior carga el documento entero en la memoria</a:t>
            </a:r>
          </a:p>
          <a:p>
            <a:pPr algn="just"/>
            <a:endParaRPr lang="es-ES" sz="2200" dirty="0" smtClean="0"/>
          </a:p>
        </p:txBody>
      </p:sp>
      <p:pic>
        <p:nvPicPr>
          <p:cNvPr id="4" name="6 Marcador de contenido" descr="Presentación1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Ventajas e inconvenientes</a:t>
            </a:r>
            <a:endParaRPr lang="es-ES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971600" y="1772816"/>
            <a:ext cx="6984776" cy="38659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algn="just"/>
            <a:endParaRPr lang="es-ES" sz="2200" dirty="0" smtClean="0"/>
          </a:p>
          <a:p>
            <a:pPr algn="just"/>
            <a:r>
              <a:rPr lang="es-ES" sz="2200" b="1" dirty="0" err="1" smtClean="0"/>
              <a:t>Updategrams</a:t>
            </a:r>
            <a:endParaRPr lang="es-ES" sz="2200" b="1" dirty="0" smtClean="0"/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s-ES" sz="2200" dirty="0" smtClean="0"/>
              <a:t>Es interesante para aplicaciones en donde queremos modificar la base de datos y estamos de acuerdo en construir un esquema y aplicar los cambios a través de este esquema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s-ES" sz="2200" dirty="0" smtClean="0"/>
              <a:t>SQLXML toma el </a:t>
            </a:r>
            <a:r>
              <a:rPr lang="es-ES" sz="2200" dirty="0" err="1" smtClean="0"/>
              <a:t>Updategram</a:t>
            </a:r>
            <a:r>
              <a:rPr lang="es-ES" sz="2200" dirty="0" smtClean="0"/>
              <a:t> y </a:t>
            </a:r>
            <a:r>
              <a:rPr lang="es-ES" sz="2200" smtClean="0"/>
              <a:t>lo </a:t>
            </a:r>
            <a:r>
              <a:rPr lang="es-ES" sz="2200" smtClean="0"/>
              <a:t>traslada </a:t>
            </a:r>
            <a:r>
              <a:rPr lang="es-ES" sz="2200" dirty="0" smtClean="0"/>
              <a:t>a mandatos DML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s-ES" sz="2200" dirty="0" smtClean="0"/>
              <a:t>Si se necesita aplicar lógica de negocio a los mandatos DML, no será posible aplicar </a:t>
            </a:r>
            <a:r>
              <a:rPr lang="es-ES" sz="2200" dirty="0" err="1" smtClean="0"/>
              <a:t>Updategrams</a:t>
            </a:r>
            <a:endParaRPr lang="es-ES" sz="2200" dirty="0" smtClean="0"/>
          </a:p>
        </p:txBody>
      </p:sp>
      <p:pic>
        <p:nvPicPr>
          <p:cNvPr id="4" name="6 Marcador de contenido" descr="Presentación1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Ventajas e inconvenientes</a:t>
            </a:r>
            <a:endParaRPr lang="es-ES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971600" y="1772816"/>
            <a:ext cx="6984776" cy="38659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algn="just"/>
            <a:endParaRPr lang="es-ES" sz="2200" dirty="0" smtClean="0"/>
          </a:p>
          <a:p>
            <a:pPr algn="just"/>
            <a:r>
              <a:rPr lang="es-ES" sz="2200" b="1" dirty="0" err="1" smtClean="0"/>
              <a:t>BulkLoad</a:t>
            </a:r>
            <a:endParaRPr lang="es-ES" sz="2200" b="1" dirty="0" smtClean="0"/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s-ES" sz="2200" dirty="0" smtClean="0"/>
              <a:t>Es la vía más rápida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s-ES" sz="2200" dirty="0" smtClean="0"/>
              <a:t>No carga el XML en la memoria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s-ES" sz="2200" dirty="0" smtClean="0"/>
              <a:t>Lee el documento como un </a:t>
            </a:r>
            <a:r>
              <a:rPr lang="es-ES" sz="2200" dirty="0" err="1" smtClean="0"/>
              <a:t>stream</a:t>
            </a:r>
            <a:r>
              <a:rPr lang="es-ES" sz="2200" dirty="0" smtClean="0"/>
              <a:t>, lo interpreta y lo carga en el servidor SQL Server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s-ES" sz="2200" dirty="0" smtClean="0"/>
              <a:t>Este proveedor es un componente separado, por lo que no se puede usar en procedimientos almacenados ni en </a:t>
            </a:r>
            <a:r>
              <a:rPr lang="es-ES" sz="2200" dirty="0" err="1" smtClean="0"/>
              <a:t>UDF’s</a:t>
            </a:r>
            <a:endParaRPr lang="es-ES" sz="2200" dirty="0" smtClean="0"/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s-ES" sz="2200" dirty="0" smtClean="0"/>
              <a:t>Se puede usar en procedimientos </a:t>
            </a:r>
            <a:r>
              <a:rPr lang="es-ES" sz="2200" dirty="0" err="1" smtClean="0"/>
              <a:t>xp</a:t>
            </a:r>
            <a:r>
              <a:rPr lang="es-ES" sz="2200" dirty="0" smtClean="0"/>
              <a:t>_ (no recomendable)</a:t>
            </a:r>
          </a:p>
        </p:txBody>
      </p:sp>
      <p:pic>
        <p:nvPicPr>
          <p:cNvPr id="4" name="6 Marcador de contenido" descr="Presentación1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784</TotalTime>
  <Words>220</Words>
  <Application>Microsoft Office PowerPoint</Application>
  <PresentationFormat>Presentación en pantalla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Equity</vt:lpstr>
      <vt:lpstr>SQL Server y XML</vt:lpstr>
      <vt:lpstr>SQL Server 2008</vt:lpstr>
      <vt:lpstr>Formas de Captura</vt:lpstr>
      <vt:lpstr>Formas de Captura con tipos XML</vt:lpstr>
      <vt:lpstr>Ventajas e inconvenientes</vt:lpstr>
      <vt:lpstr>Ventajas e inconvenientes</vt:lpstr>
      <vt:lpstr>Ventajas e inconvenientes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2008</dc:title>
  <dc:creator>xabier</dc:creator>
  <cp:lastModifiedBy>Administrador</cp:lastModifiedBy>
  <cp:revision>85</cp:revision>
  <dcterms:created xsi:type="dcterms:W3CDTF">2011-03-02T10:55:24Z</dcterms:created>
  <dcterms:modified xsi:type="dcterms:W3CDTF">2011-03-08T17:19:58Z</dcterms:modified>
</cp:coreProperties>
</file>