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8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6A402-ADF6-4CF1-89E8-62AA8E08D4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C495E6E5-3CCB-475D-9A59-C3BF73902578}">
      <dgm:prSet/>
      <dgm:spPr/>
      <dgm:t>
        <a:bodyPr/>
        <a:lstStyle/>
        <a:p>
          <a:pPr algn="just" rtl="0"/>
          <a:r>
            <a:rPr lang="es-ES" b="1" dirty="0" smtClean="0"/>
            <a:t>Totalidad de las percepciones dinerarias y en especie por la prestación de los servicios por cuenta ajena.</a:t>
          </a:r>
          <a:endParaRPr lang="es-ES" b="1" dirty="0"/>
        </a:p>
      </dgm:t>
    </dgm:pt>
    <dgm:pt modelId="{22965C06-9F59-470E-A1D8-5FB81B10588F}" type="parTrans" cxnId="{0DB1FE49-B5E7-4636-9773-321B456BE24D}">
      <dgm:prSet/>
      <dgm:spPr/>
      <dgm:t>
        <a:bodyPr/>
        <a:lstStyle/>
        <a:p>
          <a:endParaRPr lang="es-ES"/>
        </a:p>
      </dgm:t>
    </dgm:pt>
    <dgm:pt modelId="{898A1652-FD2B-4037-B9A6-49451DD9A3D6}" type="sibTrans" cxnId="{0DB1FE49-B5E7-4636-9773-321B456BE24D}">
      <dgm:prSet/>
      <dgm:spPr/>
      <dgm:t>
        <a:bodyPr/>
        <a:lstStyle/>
        <a:p>
          <a:endParaRPr lang="es-ES"/>
        </a:p>
      </dgm:t>
    </dgm:pt>
    <dgm:pt modelId="{0C6E9FF2-981E-46C8-A4FA-26B0970CEA07}" type="pres">
      <dgm:prSet presAssocID="{21B6A402-ADF6-4CF1-89E8-62AA8E08D41A}" presName="linear" presStyleCnt="0">
        <dgm:presLayoutVars>
          <dgm:animLvl val="lvl"/>
          <dgm:resizeHandles val="exact"/>
        </dgm:presLayoutVars>
      </dgm:prSet>
      <dgm:spPr/>
      <dgm:t>
        <a:bodyPr/>
        <a:lstStyle/>
        <a:p>
          <a:endParaRPr lang="es-ES"/>
        </a:p>
      </dgm:t>
    </dgm:pt>
    <dgm:pt modelId="{02C51FC1-0FCF-4A6D-A30F-D92A69332E53}" type="pres">
      <dgm:prSet presAssocID="{C495E6E5-3CCB-475D-9A59-C3BF73902578}" presName="parentText" presStyleLbl="node1" presStyleIdx="0" presStyleCnt="1" custScaleY="100776">
        <dgm:presLayoutVars>
          <dgm:chMax val="0"/>
          <dgm:bulletEnabled val="1"/>
        </dgm:presLayoutVars>
      </dgm:prSet>
      <dgm:spPr/>
      <dgm:t>
        <a:bodyPr/>
        <a:lstStyle/>
        <a:p>
          <a:endParaRPr lang="es-ES"/>
        </a:p>
      </dgm:t>
    </dgm:pt>
  </dgm:ptLst>
  <dgm:cxnLst>
    <dgm:cxn modelId="{0DB1FE49-B5E7-4636-9773-321B456BE24D}" srcId="{21B6A402-ADF6-4CF1-89E8-62AA8E08D41A}" destId="{C495E6E5-3CCB-475D-9A59-C3BF73902578}" srcOrd="0" destOrd="0" parTransId="{22965C06-9F59-470E-A1D8-5FB81B10588F}" sibTransId="{898A1652-FD2B-4037-B9A6-49451DD9A3D6}"/>
    <dgm:cxn modelId="{AD0FBAE0-7001-4ACE-9A22-2D01E7399635}" type="presOf" srcId="{21B6A402-ADF6-4CF1-89E8-62AA8E08D41A}" destId="{0C6E9FF2-981E-46C8-A4FA-26B0970CEA07}" srcOrd="0" destOrd="0" presId="urn:microsoft.com/office/officeart/2005/8/layout/vList2"/>
    <dgm:cxn modelId="{3278C54B-EC45-49C1-9375-02D30647B665}" type="presOf" srcId="{C495E6E5-3CCB-475D-9A59-C3BF73902578}" destId="{02C51FC1-0FCF-4A6D-A30F-D92A69332E53}" srcOrd="0" destOrd="0" presId="urn:microsoft.com/office/officeart/2005/8/layout/vList2"/>
    <dgm:cxn modelId="{E88C19C6-9412-4E44-AE59-579345AB5450}" type="presParOf" srcId="{0C6E9FF2-981E-46C8-A4FA-26B0970CEA07}" destId="{02C51FC1-0FCF-4A6D-A30F-D92A69332E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F7F9-4DEA-4383-B1B4-28C22147E5C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36C8DC0C-5BF7-4966-9267-3A9CC0A2FDAE}">
      <dgm:prSet phldrT="[Texto]"/>
      <dgm:spPr/>
      <dgm:t>
        <a:bodyPr/>
        <a:lstStyle/>
        <a:p>
          <a:r>
            <a:rPr lang="es-ES" dirty="0" smtClean="0"/>
            <a:t>Clases de salario</a:t>
          </a:r>
          <a:endParaRPr lang="es-ES" dirty="0"/>
        </a:p>
      </dgm:t>
    </dgm:pt>
    <dgm:pt modelId="{1643EF96-6F65-42DC-A429-955D8E853867}" type="parTrans" cxnId="{70B83241-E7A5-4220-B5C4-4AE204911261}">
      <dgm:prSet/>
      <dgm:spPr/>
      <dgm:t>
        <a:bodyPr/>
        <a:lstStyle/>
        <a:p>
          <a:endParaRPr lang="es-ES"/>
        </a:p>
      </dgm:t>
    </dgm:pt>
    <dgm:pt modelId="{CEF35296-1FC1-4CAE-A44C-1F64ED07D0E8}" type="sibTrans" cxnId="{70B83241-E7A5-4220-B5C4-4AE204911261}">
      <dgm:prSet/>
      <dgm:spPr/>
      <dgm:t>
        <a:bodyPr/>
        <a:lstStyle/>
        <a:p>
          <a:endParaRPr lang="es-ES"/>
        </a:p>
      </dgm:t>
    </dgm:pt>
    <dgm:pt modelId="{A3144B05-22B6-4A17-8748-5101DA487716}">
      <dgm:prSet phldrT="[Texto]"/>
      <dgm:spPr/>
      <dgm:t>
        <a:bodyPr/>
        <a:lstStyle/>
        <a:p>
          <a:r>
            <a:rPr lang="es-ES" dirty="0" smtClean="0"/>
            <a:t>Según el medio de pago</a:t>
          </a:r>
          <a:endParaRPr lang="es-ES" dirty="0"/>
        </a:p>
      </dgm:t>
    </dgm:pt>
    <dgm:pt modelId="{773AEAAA-5B1A-46BB-9F90-161AF6E077D1}" type="parTrans" cxnId="{67576448-B276-4C70-8400-E3BB064405DE}">
      <dgm:prSet/>
      <dgm:spPr/>
      <dgm:t>
        <a:bodyPr/>
        <a:lstStyle/>
        <a:p>
          <a:endParaRPr lang="es-ES"/>
        </a:p>
      </dgm:t>
    </dgm:pt>
    <dgm:pt modelId="{A6D4E600-CE0E-4EB7-8A6F-E1B88CEBE53C}" type="sibTrans" cxnId="{67576448-B276-4C70-8400-E3BB064405DE}">
      <dgm:prSet/>
      <dgm:spPr/>
      <dgm:t>
        <a:bodyPr/>
        <a:lstStyle/>
        <a:p>
          <a:endParaRPr lang="es-ES"/>
        </a:p>
      </dgm:t>
    </dgm:pt>
    <dgm:pt modelId="{132A93E9-C19F-4EDD-A38D-DF67C4761F0F}">
      <dgm:prSet phldrT="[Texto]"/>
      <dgm:spPr/>
      <dgm:t>
        <a:bodyPr/>
        <a:lstStyle/>
        <a:p>
          <a:r>
            <a:rPr lang="es-ES" dirty="0" smtClean="0"/>
            <a:t>Dineraria</a:t>
          </a:r>
          <a:endParaRPr lang="es-ES" dirty="0"/>
        </a:p>
      </dgm:t>
    </dgm:pt>
    <dgm:pt modelId="{1F2BC281-0A66-47F5-AB86-24D806BFD353}" type="parTrans" cxnId="{9A9EE271-6E91-4E03-A81B-333F3C878E80}">
      <dgm:prSet/>
      <dgm:spPr/>
      <dgm:t>
        <a:bodyPr/>
        <a:lstStyle/>
        <a:p>
          <a:endParaRPr lang="es-ES"/>
        </a:p>
      </dgm:t>
    </dgm:pt>
    <dgm:pt modelId="{B48EA1A1-6DE8-403D-B811-8E061CE0F78E}" type="sibTrans" cxnId="{9A9EE271-6E91-4E03-A81B-333F3C878E80}">
      <dgm:prSet/>
      <dgm:spPr/>
      <dgm:t>
        <a:bodyPr/>
        <a:lstStyle/>
        <a:p>
          <a:endParaRPr lang="es-ES"/>
        </a:p>
      </dgm:t>
    </dgm:pt>
    <dgm:pt modelId="{BFEB73A2-5853-40DA-9BAF-84F506E953CD}">
      <dgm:prSet phldrT="[Texto]"/>
      <dgm:spPr/>
      <dgm:t>
        <a:bodyPr/>
        <a:lstStyle/>
        <a:p>
          <a:r>
            <a:rPr lang="es-ES" dirty="0" smtClean="0"/>
            <a:t>En especie</a:t>
          </a:r>
          <a:endParaRPr lang="es-ES" dirty="0"/>
        </a:p>
      </dgm:t>
    </dgm:pt>
    <dgm:pt modelId="{AFCD0953-E729-4594-85F4-1EFA1AA61910}" type="parTrans" cxnId="{1D7FCA07-D260-46CE-83CB-3257E1C6B1BB}">
      <dgm:prSet/>
      <dgm:spPr/>
      <dgm:t>
        <a:bodyPr/>
        <a:lstStyle/>
        <a:p>
          <a:endParaRPr lang="es-ES"/>
        </a:p>
      </dgm:t>
    </dgm:pt>
    <dgm:pt modelId="{80919ABB-E5F7-4A16-A2DC-53252FDA773E}" type="sibTrans" cxnId="{1D7FCA07-D260-46CE-83CB-3257E1C6B1BB}">
      <dgm:prSet/>
      <dgm:spPr/>
      <dgm:t>
        <a:bodyPr/>
        <a:lstStyle/>
        <a:p>
          <a:endParaRPr lang="es-ES"/>
        </a:p>
      </dgm:t>
    </dgm:pt>
    <dgm:pt modelId="{4F987715-24CA-4F72-B4AE-D038D561A062}">
      <dgm:prSet phldrT="[Texto]"/>
      <dgm:spPr/>
      <dgm:t>
        <a:bodyPr/>
        <a:lstStyle/>
        <a:p>
          <a:r>
            <a:rPr lang="es-ES" dirty="0" smtClean="0"/>
            <a:t>Según el método de  cálculo utilizado</a:t>
          </a:r>
          <a:endParaRPr lang="es-ES" dirty="0"/>
        </a:p>
      </dgm:t>
    </dgm:pt>
    <dgm:pt modelId="{8E6AC5AF-D8F3-4EB6-9415-B10CA6D9EE85}" type="parTrans" cxnId="{5ED65DE5-D59A-482F-930E-55CD495D7FB5}">
      <dgm:prSet/>
      <dgm:spPr/>
      <dgm:t>
        <a:bodyPr/>
        <a:lstStyle/>
        <a:p>
          <a:endParaRPr lang="es-ES"/>
        </a:p>
      </dgm:t>
    </dgm:pt>
    <dgm:pt modelId="{0B052C20-D98E-4B0C-AC09-A92104CFF51B}" type="sibTrans" cxnId="{5ED65DE5-D59A-482F-930E-55CD495D7FB5}">
      <dgm:prSet/>
      <dgm:spPr/>
      <dgm:t>
        <a:bodyPr/>
        <a:lstStyle/>
        <a:p>
          <a:endParaRPr lang="es-ES"/>
        </a:p>
      </dgm:t>
    </dgm:pt>
    <dgm:pt modelId="{60E3BAA8-FC42-40EF-A351-A05409E39CF1}">
      <dgm:prSet phldrT="[Texto]"/>
      <dgm:spPr/>
      <dgm:t>
        <a:bodyPr/>
        <a:lstStyle/>
        <a:p>
          <a:r>
            <a:rPr lang="es-ES" dirty="0" smtClean="0"/>
            <a:t>Por  tiempo trabajado</a:t>
          </a:r>
          <a:endParaRPr lang="es-ES" dirty="0"/>
        </a:p>
      </dgm:t>
    </dgm:pt>
    <dgm:pt modelId="{21504000-040A-493D-A8D1-152CBE177089}" type="parTrans" cxnId="{146118BE-F04B-446B-8BA3-67730CDFB8C5}">
      <dgm:prSet/>
      <dgm:spPr/>
      <dgm:t>
        <a:bodyPr/>
        <a:lstStyle/>
        <a:p>
          <a:endParaRPr lang="es-ES"/>
        </a:p>
      </dgm:t>
    </dgm:pt>
    <dgm:pt modelId="{C404F135-A5D8-461E-A843-58B6E89012C6}" type="sibTrans" cxnId="{146118BE-F04B-446B-8BA3-67730CDFB8C5}">
      <dgm:prSet/>
      <dgm:spPr/>
      <dgm:t>
        <a:bodyPr/>
        <a:lstStyle/>
        <a:p>
          <a:endParaRPr lang="es-ES"/>
        </a:p>
      </dgm:t>
    </dgm:pt>
    <dgm:pt modelId="{7B50E8DC-1972-4F2C-986C-60B671B8C795}">
      <dgm:prSet phldrT="[Texto]"/>
      <dgm:spPr/>
      <dgm:t>
        <a:bodyPr/>
        <a:lstStyle/>
        <a:p>
          <a:r>
            <a:rPr lang="es-ES" dirty="0" smtClean="0"/>
            <a:t>Vivienda, comida, </a:t>
          </a:r>
          <a:r>
            <a:rPr lang="es-ES" dirty="0" err="1" smtClean="0"/>
            <a:t>etc</a:t>
          </a:r>
          <a:endParaRPr lang="es-ES" dirty="0"/>
        </a:p>
      </dgm:t>
    </dgm:pt>
    <dgm:pt modelId="{5A58B1B0-875A-4840-9354-FF3BBC148ED8}" type="parTrans" cxnId="{C4134D90-98FA-4D39-A2D5-C18AD377ED5D}">
      <dgm:prSet/>
      <dgm:spPr/>
      <dgm:t>
        <a:bodyPr/>
        <a:lstStyle/>
        <a:p>
          <a:endParaRPr lang="es-ES"/>
        </a:p>
      </dgm:t>
    </dgm:pt>
    <dgm:pt modelId="{25CB401B-C294-4644-A995-DB0B85A55558}" type="sibTrans" cxnId="{C4134D90-98FA-4D39-A2D5-C18AD377ED5D}">
      <dgm:prSet/>
      <dgm:spPr/>
      <dgm:t>
        <a:bodyPr/>
        <a:lstStyle/>
        <a:p>
          <a:endParaRPr lang="es-ES"/>
        </a:p>
      </dgm:t>
    </dgm:pt>
    <dgm:pt modelId="{DD10DAB2-3F93-4714-BF33-75082A6DD846}">
      <dgm:prSet phldrT="[Texto]"/>
      <dgm:spPr/>
      <dgm:t>
        <a:bodyPr/>
        <a:lstStyle/>
        <a:p>
          <a:r>
            <a:rPr lang="es-ES" dirty="0" smtClean="0"/>
            <a:t>Metálico, transferencia o cheque</a:t>
          </a:r>
          <a:endParaRPr lang="es-ES" dirty="0"/>
        </a:p>
      </dgm:t>
    </dgm:pt>
    <dgm:pt modelId="{88463510-AF93-4EE9-910D-F825E6CB4E72}" type="parTrans" cxnId="{9E5EBBE6-06EC-47AE-BAFE-7A19D77B1268}">
      <dgm:prSet/>
      <dgm:spPr/>
      <dgm:t>
        <a:bodyPr/>
        <a:lstStyle/>
        <a:p>
          <a:endParaRPr lang="es-ES"/>
        </a:p>
      </dgm:t>
    </dgm:pt>
    <dgm:pt modelId="{7F34C142-116C-4702-9B56-D59D6D3FECC7}" type="sibTrans" cxnId="{9E5EBBE6-06EC-47AE-BAFE-7A19D77B1268}">
      <dgm:prSet/>
      <dgm:spPr/>
      <dgm:t>
        <a:bodyPr/>
        <a:lstStyle/>
        <a:p>
          <a:endParaRPr lang="es-ES"/>
        </a:p>
      </dgm:t>
    </dgm:pt>
    <dgm:pt modelId="{0C970F58-4D21-43A2-82AB-36A57343D80C}">
      <dgm:prSet phldrT="[Texto]"/>
      <dgm:spPr/>
      <dgm:t>
        <a:bodyPr/>
        <a:lstStyle/>
        <a:p>
          <a:r>
            <a:rPr lang="es-ES" dirty="0" smtClean="0"/>
            <a:t>Por obra o a destajo</a:t>
          </a:r>
          <a:endParaRPr lang="es-ES" dirty="0"/>
        </a:p>
      </dgm:t>
    </dgm:pt>
    <dgm:pt modelId="{8DC728E7-D408-4363-ABE8-2F167DA2368B}" type="parTrans" cxnId="{E98A43BA-EBFC-4750-83A3-8D7E66C9FD32}">
      <dgm:prSet/>
      <dgm:spPr/>
      <dgm:t>
        <a:bodyPr/>
        <a:lstStyle/>
        <a:p>
          <a:endParaRPr lang="es-ES"/>
        </a:p>
      </dgm:t>
    </dgm:pt>
    <dgm:pt modelId="{0EF924A8-04C6-4D9A-8E6D-CFAE0D97F0E3}" type="sibTrans" cxnId="{E98A43BA-EBFC-4750-83A3-8D7E66C9FD32}">
      <dgm:prSet/>
      <dgm:spPr/>
      <dgm:t>
        <a:bodyPr/>
        <a:lstStyle/>
        <a:p>
          <a:endParaRPr lang="es-ES"/>
        </a:p>
      </dgm:t>
    </dgm:pt>
    <dgm:pt modelId="{18634357-BE47-4322-A8CE-0A2B55DA8538}">
      <dgm:prSet phldrT="[Texto]"/>
      <dgm:spPr/>
      <dgm:t>
        <a:bodyPr/>
        <a:lstStyle/>
        <a:p>
          <a:r>
            <a:rPr lang="es-ES" dirty="0" smtClean="0"/>
            <a:t>A la parte</a:t>
          </a:r>
          <a:endParaRPr lang="es-ES" dirty="0"/>
        </a:p>
      </dgm:t>
    </dgm:pt>
    <dgm:pt modelId="{54ADAFE2-0F9F-4E0E-9638-5A6B10EFA69E}" type="parTrans" cxnId="{1AEA547F-8559-474E-B595-7CF63751C05B}">
      <dgm:prSet/>
      <dgm:spPr/>
      <dgm:t>
        <a:bodyPr/>
        <a:lstStyle/>
        <a:p>
          <a:endParaRPr lang="es-ES"/>
        </a:p>
      </dgm:t>
    </dgm:pt>
    <dgm:pt modelId="{D7D0CFDD-DB11-4371-8DA4-EFA25CA72EB6}" type="sibTrans" cxnId="{1AEA547F-8559-474E-B595-7CF63751C05B}">
      <dgm:prSet/>
      <dgm:spPr/>
      <dgm:t>
        <a:bodyPr/>
        <a:lstStyle/>
        <a:p>
          <a:endParaRPr lang="es-ES"/>
        </a:p>
      </dgm:t>
    </dgm:pt>
    <dgm:pt modelId="{37AC39CE-4B7C-4683-B8ED-9C910D559295}">
      <dgm:prSet phldrT="[Texto]"/>
      <dgm:spPr/>
      <dgm:t>
        <a:bodyPr/>
        <a:lstStyle/>
        <a:p>
          <a:r>
            <a:rPr lang="es-ES" dirty="0" smtClean="0"/>
            <a:t>Mixto</a:t>
          </a:r>
          <a:endParaRPr lang="es-ES" dirty="0"/>
        </a:p>
      </dgm:t>
    </dgm:pt>
    <dgm:pt modelId="{4DA2E365-6777-4C0D-A27C-3AE7AE76B7BD}" type="parTrans" cxnId="{BAA6297D-D802-45C0-B799-F2F8D859D134}">
      <dgm:prSet/>
      <dgm:spPr/>
      <dgm:t>
        <a:bodyPr/>
        <a:lstStyle/>
        <a:p>
          <a:endParaRPr lang="es-ES"/>
        </a:p>
      </dgm:t>
    </dgm:pt>
    <dgm:pt modelId="{A8763B90-ADAD-4028-AF3C-D0EFA2610C6C}" type="sibTrans" cxnId="{BAA6297D-D802-45C0-B799-F2F8D859D134}">
      <dgm:prSet/>
      <dgm:spPr/>
      <dgm:t>
        <a:bodyPr/>
        <a:lstStyle/>
        <a:p>
          <a:endParaRPr lang="es-ES"/>
        </a:p>
      </dgm:t>
    </dgm:pt>
    <dgm:pt modelId="{690E04B2-DED6-4936-BF0E-16D93ABF25AA}">
      <dgm:prSet phldrT="[Texto]"/>
      <dgm:spPr/>
      <dgm:t>
        <a:bodyPr/>
        <a:lstStyle/>
        <a:p>
          <a:r>
            <a:rPr lang="es-ES" dirty="0" smtClean="0"/>
            <a:t>Por horas, días o meses</a:t>
          </a:r>
          <a:endParaRPr lang="es-ES" dirty="0"/>
        </a:p>
      </dgm:t>
    </dgm:pt>
    <dgm:pt modelId="{63CD280D-8E4E-41F6-9C9D-34373AF6925B}" type="parTrans" cxnId="{8C43FD2F-3D90-4C1B-B0F6-AB296784ACCF}">
      <dgm:prSet/>
      <dgm:spPr/>
      <dgm:t>
        <a:bodyPr/>
        <a:lstStyle/>
        <a:p>
          <a:endParaRPr lang="es-ES"/>
        </a:p>
      </dgm:t>
    </dgm:pt>
    <dgm:pt modelId="{657DC450-BF80-4B3E-9161-68751E807B68}" type="sibTrans" cxnId="{8C43FD2F-3D90-4C1B-B0F6-AB296784ACCF}">
      <dgm:prSet/>
      <dgm:spPr/>
      <dgm:t>
        <a:bodyPr/>
        <a:lstStyle/>
        <a:p>
          <a:endParaRPr lang="es-ES"/>
        </a:p>
      </dgm:t>
    </dgm:pt>
    <dgm:pt modelId="{67601977-C972-4433-9C74-559F6A43256A}">
      <dgm:prSet phldrT="[Texto]"/>
      <dgm:spPr/>
      <dgm:t>
        <a:bodyPr/>
        <a:lstStyle/>
        <a:p>
          <a:r>
            <a:rPr lang="es-ES" dirty="0" smtClean="0"/>
            <a:t>Trabajo efectivamente trabajado.</a:t>
          </a:r>
          <a:endParaRPr lang="es-ES" dirty="0"/>
        </a:p>
      </dgm:t>
    </dgm:pt>
    <dgm:pt modelId="{F4F4F4D6-9979-4FCB-8915-D22226E5131D}" type="parTrans" cxnId="{6B477783-9CD4-4223-B619-469C00361563}">
      <dgm:prSet/>
      <dgm:spPr/>
      <dgm:t>
        <a:bodyPr/>
        <a:lstStyle/>
        <a:p>
          <a:endParaRPr lang="es-ES"/>
        </a:p>
      </dgm:t>
    </dgm:pt>
    <dgm:pt modelId="{C8E6E045-3E91-44AE-AE71-F674DE0267D1}" type="sibTrans" cxnId="{6B477783-9CD4-4223-B619-469C00361563}">
      <dgm:prSet/>
      <dgm:spPr/>
      <dgm:t>
        <a:bodyPr/>
        <a:lstStyle/>
        <a:p>
          <a:endParaRPr lang="es-ES"/>
        </a:p>
      </dgm:t>
    </dgm:pt>
    <dgm:pt modelId="{992CDC6C-1F09-4E78-B06A-F474EFEBDABF}">
      <dgm:prSet phldrT="[Texto]"/>
      <dgm:spPr/>
      <dgm:t>
        <a:bodyPr/>
        <a:lstStyle/>
        <a:p>
          <a:r>
            <a:rPr lang="es-ES" dirty="0" smtClean="0"/>
            <a:t>Porcentaje de la producción</a:t>
          </a:r>
          <a:endParaRPr lang="es-ES" dirty="0"/>
        </a:p>
      </dgm:t>
    </dgm:pt>
    <dgm:pt modelId="{37799E7B-689D-483D-A422-E3A70D7CE07D}" type="parTrans" cxnId="{9C8625D5-0039-4EBE-B77A-04586AFF7457}">
      <dgm:prSet/>
      <dgm:spPr/>
      <dgm:t>
        <a:bodyPr/>
        <a:lstStyle/>
        <a:p>
          <a:endParaRPr lang="es-ES"/>
        </a:p>
      </dgm:t>
    </dgm:pt>
    <dgm:pt modelId="{8376BA5D-69B4-4F01-A063-7DD94B5D7D7E}" type="sibTrans" cxnId="{9C8625D5-0039-4EBE-B77A-04586AFF7457}">
      <dgm:prSet/>
      <dgm:spPr/>
      <dgm:t>
        <a:bodyPr/>
        <a:lstStyle/>
        <a:p>
          <a:endParaRPr lang="es-ES"/>
        </a:p>
      </dgm:t>
    </dgm:pt>
    <dgm:pt modelId="{2256ED5D-5891-41FA-A6FF-53005CD91E36}">
      <dgm:prSet phldrT="[Texto]"/>
      <dgm:spPr/>
      <dgm:t>
        <a:bodyPr/>
        <a:lstStyle/>
        <a:p>
          <a:r>
            <a:rPr lang="es-ES" dirty="0" smtClean="0"/>
            <a:t>Salario más incentivos</a:t>
          </a:r>
          <a:endParaRPr lang="es-ES" dirty="0"/>
        </a:p>
      </dgm:t>
    </dgm:pt>
    <dgm:pt modelId="{3D61A1FF-1342-45BE-BC10-66B0815459F2}" type="parTrans" cxnId="{3AA71C5F-C554-438F-9C49-D22C4BBE2FA8}">
      <dgm:prSet/>
      <dgm:spPr/>
      <dgm:t>
        <a:bodyPr/>
        <a:lstStyle/>
        <a:p>
          <a:endParaRPr lang="es-ES"/>
        </a:p>
      </dgm:t>
    </dgm:pt>
    <dgm:pt modelId="{BD3BFD7C-B2D4-41D9-89C8-04664652E3FD}" type="sibTrans" cxnId="{3AA71C5F-C554-438F-9C49-D22C4BBE2FA8}">
      <dgm:prSet/>
      <dgm:spPr/>
      <dgm:t>
        <a:bodyPr/>
        <a:lstStyle/>
        <a:p>
          <a:endParaRPr lang="es-ES"/>
        </a:p>
      </dgm:t>
    </dgm:pt>
    <dgm:pt modelId="{A0349E02-C379-41D0-B5E0-E1B1DF47E81F}" type="pres">
      <dgm:prSet presAssocID="{CA4DF7F9-4DEA-4383-B1B4-28C22147E5C2}" presName="hierChild1" presStyleCnt="0">
        <dgm:presLayoutVars>
          <dgm:chPref val="1"/>
          <dgm:dir/>
          <dgm:animOne val="branch"/>
          <dgm:animLvl val="lvl"/>
          <dgm:resizeHandles/>
        </dgm:presLayoutVars>
      </dgm:prSet>
      <dgm:spPr/>
      <dgm:t>
        <a:bodyPr/>
        <a:lstStyle/>
        <a:p>
          <a:endParaRPr lang="es-ES"/>
        </a:p>
      </dgm:t>
    </dgm:pt>
    <dgm:pt modelId="{AFA024EB-B83F-4A01-AB15-C4FBCCA39514}" type="pres">
      <dgm:prSet presAssocID="{36C8DC0C-5BF7-4966-9267-3A9CC0A2FDAE}" presName="hierRoot1" presStyleCnt="0"/>
      <dgm:spPr/>
    </dgm:pt>
    <dgm:pt modelId="{5D3C92CF-0758-4F4C-A6BF-E5D5B4B87D29}" type="pres">
      <dgm:prSet presAssocID="{36C8DC0C-5BF7-4966-9267-3A9CC0A2FDAE}" presName="composite" presStyleCnt="0"/>
      <dgm:spPr/>
    </dgm:pt>
    <dgm:pt modelId="{919A2DB8-EE5B-4890-A69B-98771D31FFE9}" type="pres">
      <dgm:prSet presAssocID="{36C8DC0C-5BF7-4966-9267-3A9CC0A2FDAE}" presName="background" presStyleLbl="node0" presStyleIdx="0" presStyleCnt="1"/>
      <dgm:spPr/>
    </dgm:pt>
    <dgm:pt modelId="{DA0B265B-5BB1-4406-9300-86B1DD5B3928}" type="pres">
      <dgm:prSet presAssocID="{36C8DC0C-5BF7-4966-9267-3A9CC0A2FDAE}" presName="text" presStyleLbl="fgAcc0" presStyleIdx="0" presStyleCnt="1" custLinFactNeighborX="-1900" custLinFactNeighborY="-4855">
        <dgm:presLayoutVars>
          <dgm:chPref val="3"/>
        </dgm:presLayoutVars>
      </dgm:prSet>
      <dgm:spPr/>
      <dgm:t>
        <a:bodyPr/>
        <a:lstStyle/>
        <a:p>
          <a:endParaRPr lang="es-ES"/>
        </a:p>
      </dgm:t>
    </dgm:pt>
    <dgm:pt modelId="{6C43EBB6-7C83-4BDC-8E90-85C0449173B6}" type="pres">
      <dgm:prSet presAssocID="{36C8DC0C-5BF7-4966-9267-3A9CC0A2FDAE}" presName="hierChild2" presStyleCnt="0"/>
      <dgm:spPr/>
    </dgm:pt>
    <dgm:pt modelId="{C99E955E-ED09-4294-AE39-482934C2EC5C}" type="pres">
      <dgm:prSet presAssocID="{773AEAAA-5B1A-46BB-9F90-161AF6E077D1}" presName="Name10" presStyleLbl="parChTrans1D2" presStyleIdx="0" presStyleCnt="2"/>
      <dgm:spPr/>
      <dgm:t>
        <a:bodyPr/>
        <a:lstStyle/>
        <a:p>
          <a:endParaRPr lang="es-ES"/>
        </a:p>
      </dgm:t>
    </dgm:pt>
    <dgm:pt modelId="{AA2EF996-0159-47FD-AD83-F8B80A833E6B}" type="pres">
      <dgm:prSet presAssocID="{A3144B05-22B6-4A17-8748-5101DA487716}" presName="hierRoot2" presStyleCnt="0"/>
      <dgm:spPr/>
    </dgm:pt>
    <dgm:pt modelId="{9AD61683-9A4C-479A-B1AE-3065718C6E96}" type="pres">
      <dgm:prSet presAssocID="{A3144B05-22B6-4A17-8748-5101DA487716}" presName="composite2" presStyleCnt="0"/>
      <dgm:spPr/>
    </dgm:pt>
    <dgm:pt modelId="{9BD9B999-2730-4D1F-B724-BF895F7D0B3D}" type="pres">
      <dgm:prSet presAssocID="{A3144B05-22B6-4A17-8748-5101DA487716}" presName="background2" presStyleLbl="node2" presStyleIdx="0" presStyleCnt="2"/>
      <dgm:spPr/>
    </dgm:pt>
    <dgm:pt modelId="{C0B5B653-9D88-4388-9F91-9097BA137100}" type="pres">
      <dgm:prSet presAssocID="{A3144B05-22B6-4A17-8748-5101DA487716}" presName="text2" presStyleLbl="fgAcc2" presStyleIdx="0" presStyleCnt="2">
        <dgm:presLayoutVars>
          <dgm:chPref val="3"/>
        </dgm:presLayoutVars>
      </dgm:prSet>
      <dgm:spPr/>
      <dgm:t>
        <a:bodyPr/>
        <a:lstStyle/>
        <a:p>
          <a:endParaRPr lang="es-ES"/>
        </a:p>
      </dgm:t>
    </dgm:pt>
    <dgm:pt modelId="{BA2D3DF4-E545-477E-8D42-132EA104ACD8}" type="pres">
      <dgm:prSet presAssocID="{A3144B05-22B6-4A17-8748-5101DA487716}" presName="hierChild3" presStyleCnt="0"/>
      <dgm:spPr/>
    </dgm:pt>
    <dgm:pt modelId="{C3AD6BE5-718A-49C0-9948-765A767BF072}" type="pres">
      <dgm:prSet presAssocID="{1F2BC281-0A66-47F5-AB86-24D806BFD353}" presName="Name17" presStyleLbl="parChTrans1D3" presStyleIdx="0" presStyleCnt="6"/>
      <dgm:spPr/>
      <dgm:t>
        <a:bodyPr/>
        <a:lstStyle/>
        <a:p>
          <a:endParaRPr lang="es-ES"/>
        </a:p>
      </dgm:t>
    </dgm:pt>
    <dgm:pt modelId="{A09E3F17-E12C-4080-BDD1-EEDE26D1C8EA}" type="pres">
      <dgm:prSet presAssocID="{132A93E9-C19F-4EDD-A38D-DF67C4761F0F}" presName="hierRoot3" presStyleCnt="0"/>
      <dgm:spPr/>
    </dgm:pt>
    <dgm:pt modelId="{D4F9D9FE-E20D-427C-A955-9CACF7791DE3}" type="pres">
      <dgm:prSet presAssocID="{132A93E9-C19F-4EDD-A38D-DF67C4761F0F}" presName="composite3" presStyleCnt="0"/>
      <dgm:spPr/>
    </dgm:pt>
    <dgm:pt modelId="{D0291AD6-895D-47DB-87F8-A74F7DBDCA9D}" type="pres">
      <dgm:prSet presAssocID="{132A93E9-C19F-4EDD-A38D-DF67C4761F0F}" presName="background3" presStyleLbl="node3" presStyleIdx="0" presStyleCnt="6"/>
      <dgm:spPr/>
    </dgm:pt>
    <dgm:pt modelId="{F441C24E-87AD-4A3F-8FAE-6D50BF2244BB}" type="pres">
      <dgm:prSet presAssocID="{132A93E9-C19F-4EDD-A38D-DF67C4761F0F}" presName="text3" presStyleLbl="fgAcc3" presStyleIdx="0" presStyleCnt="6">
        <dgm:presLayoutVars>
          <dgm:chPref val="3"/>
        </dgm:presLayoutVars>
      </dgm:prSet>
      <dgm:spPr/>
      <dgm:t>
        <a:bodyPr/>
        <a:lstStyle/>
        <a:p>
          <a:endParaRPr lang="es-ES"/>
        </a:p>
      </dgm:t>
    </dgm:pt>
    <dgm:pt modelId="{53D85DCE-C1B3-4541-BBC7-F282FF9267F1}" type="pres">
      <dgm:prSet presAssocID="{132A93E9-C19F-4EDD-A38D-DF67C4761F0F}" presName="hierChild4" presStyleCnt="0"/>
      <dgm:spPr/>
    </dgm:pt>
    <dgm:pt modelId="{E044A413-5154-49C0-881A-AF7479BA19B0}" type="pres">
      <dgm:prSet presAssocID="{88463510-AF93-4EE9-910D-F825E6CB4E72}" presName="Name23" presStyleLbl="parChTrans1D4" presStyleIdx="0" presStyleCnt="6"/>
      <dgm:spPr/>
      <dgm:t>
        <a:bodyPr/>
        <a:lstStyle/>
        <a:p>
          <a:endParaRPr lang="es-ES"/>
        </a:p>
      </dgm:t>
    </dgm:pt>
    <dgm:pt modelId="{709839DD-BBEF-4DC9-BB55-CE0519C89F0E}" type="pres">
      <dgm:prSet presAssocID="{DD10DAB2-3F93-4714-BF33-75082A6DD846}" presName="hierRoot4" presStyleCnt="0"/>
      <dgm:spPr/>
    </dgm:pt>
    <dgm:pt modelId="{6EEAF8FF-DDCD-4844-BF50-3E44F5966442}" type="pres">
      <dgm:prSet presAssocID="{DD10DAB2-3F93-4714-BF33-75082A6DD846}" presName="composite4" presStyleCnt="0"/>
      <dgm:spPr/>
    </dgm:pt>
    <dgm:pt modelId="{E4E9F3A7-1CD9-4AB9-9974-A87307FC88EB}" type="pres">
      <dgm:prSet presAssocID="{DD10DAB2-3F93-4714-BF33-75082A6DD846}" presName="background4" presStyleLbl="node4" presStyleIdx="0" presStyleCnt="6"/>
      <dgm:spPr/>
    </dgm:pt>
    <dgm:pt modelId="{8A5E06E5-3B53-462B-B0AD-3494845312B7}" type="pres">
      <dgm:prSet presAssocID="{DD10DAB2-3F93-4714-BF33-75082A6DD846}" presName="text4" presStyleLbl="fgAcc4" presStyleIdx="0" presStyleCnt="6">
        <dgm:presLayoutVars>
          <dgm:chPref val="3"/>
        </dgm:presLayoutVars>
      </dgm:prSet>
      <dgm:spPr/>
      <dgm:t>
        <a:bodyPr/>
        <a:lstStyle/>
        <a:p>
          <a:endParaRPr lang="es-ES"/>
        </a:p>
      </dgm:t>
    </dgm:pt>
    <dgm:pt modelId="{2CE163C1-994D-4BCA-A1A9-1F057EC2ECB1}" type="pres">
      <dgm:prSet presAssocID="{DD10DAB2-3F93-4714-BF33-75082A6DD846}" presName="hierChild5" presStyleCnt="0"/>
      <dgm:spPr/>
    </dgm:pt>
    <dgm:pt modelId="{7A5867B8-37BD-4243-998D-1A57A730E4D6}" type="pres">
      <dgm:prSet presAssocID="{AFCD0953-E729-4594-85F4-1EFA1AA61910}" presName="Name17" presStyleLbl="parChTrans1D3" presStyleIdx="1" presStyleCnt="6"/>
      <dgm:spPr/>
      <dgm:t>
        <a:bodyPr/>
        <a:lstStyle/>
        <a:p>
          <a:endParaRPr lang="es-ES"/>
        </a:p>
      </dgm:t>
    </dgm:pt>
    <dgm:pt modelId="{EB63B0CF-187F-4D97-AE44-242EC4C745AB}" type="pres">
      <dgm:prSet presAssocID="{BFEB73A2-5853-40DA-9BAF-84F506E953CD}" presName="hierRoot3" presStyleCnt="0"/>
      <dgm:spPr/>
    </dgm:pt>
    <dgm:pt modelId="{27F0F730-0B26-4573-855D-F94F0EA62739}" type="pres">
      <dgm:prSet presAssocID="{BFEB73A2-5853-40DA-9BAF-84F506E953CD}" presName="composite3" presStyleCnt="0"/>
      <dgm:spPr/>
    </dgm:pt>
    <dgm:pt modelId="{4A0C0457-7E46-4DF7-AEEF-FB307FA54B57}" type="pres">
      <dgm:prSet presAssocID="{BFEB73A2-5853-40DA-9BAF-84F506E953CD}" presName="background3" presStyleLbl="node3" presStyleIdx="1" presStyleCnt="6"/>
      <dgm:spPr/>
    </dgm:pt>
    <dgm:pt modelId="{1D102347-197A-4A2F-B2DE-6A9B8F91F1F1}" type="pres">
      <dgm:prSet presAssocID="{BFEB73A2-5853-40DA-9BAF-84F506E953CD}" presName="text3" presStyleLbl="fgAcc3" presStyleIdx="1" presStyleCnt="6">
        <dgm:presLayoutVars>
          <dgm:chPref val="3"/>
        </dgm:presLayoutVars>
      </dgm:prSet>
      <dgm:spPr/>
      <dgm:t>
        <a:bodyPr/>
        <a:lstStyle/>
        <a:p>
          <a:endParaRPr lang="es-ES"/>
        </a:p>
      </dgm:t>
    </dgm:pt>
    <dgm:pt modelId="{62247901-5779-4F75-ACD7-6A4980C79705}" type="pres">
      <dgm:prSet presAssocID="{BFEB73A2-5853-40DA-9BAF-84F506E953CD}" presName="hierChild4" presStyleCnt="0"/>
      <dgm:spPr/>
    </dgm:pt>
    <dgm:pt modelId="{41006D6F-8ECF-4550-B61B-0351F4EAE9AC}" type="pres">
      <dgm:prSet presAssocID="{5A58B1B0-875A-4840-9354-FF3BBC148ED8}" presName="Name23" presStyleLbl="parChTrans1D4" presStyleIdx="1" presStyleCnt="6"/>
      <dgm:spPr/>
      <dgm:t>
        <a:bodyPr/>
        <a:lstStyle/>
        <a:p>
          <a:endParaRPr lang="es-ES"/>
        </a:p>
      </dgm:t>
    </dgm:pt>
    <dgm:pt modelId="{F410D252-2AB1-458A-9447-3EFE8A459463}" type="pres">
      <dgm:prSet presAssocID="{7B50E8DC-1972-4F2C-986C-60B671B8C795}" presName="hierRoot4" presStyleCnt="0"/>
      <dgm:spPr/>
    </dgm:pt>
    <dgm:pt modelId="{DB70CE51-BBF1-4DEB-ABA6-29DEDF1B05DB}" type="pres">
      <dgm:prSet presAssocID="{7B50E8DC-1972-4F2C-986C-60B671B8C795}" presName="composite4" presStyleCnt="0"/>
      <dgm:spPr/>
    </dgm:pt>
    <dgm:pt modelId="{A777D64D-7544-42B1-BA58-273B9D5730E3}" type="pres">
      <dgm:prSet presAssocID="{7B50E8DC-1972-4F2C-986C-60B671B8C795}" presName="background4" presStyleLbl="node4" presStyleIdx="1" presStyleCnt="6"/>
      <dgm:spPr/>
    </dgm:pt>
    <dgm:pt modelId="{AC951BBC-F765-47DC-BD10-D973335F416F}" type="pres">
      <dgm:prSet presAssocID="{7B50E8DC-1972-4F2C-986C-60B671B8C795}" presName="text4" presStyleLbl="fgAcc4" presStyleIdx="1" presStyleCnt="6">
        <dgm:presLayoutVars>
          <dgm:chPref val="3"/>
        </dgm:presLayoutVars>
      </dgm:prSet>
      <dgm:spPr/>
      <dgm:t>
        <a:bodyPr/>
        <a:lstStyle/>
        <a:p>
          <a:endParaRPr lang="es-ES"/>
        </a:p>
      </dgm:t>
    </dgm:pt>
    <dgm:pt modelId="{27FD38DC-227E-47BA-A51A-A4B0E8342F32}" type="pres">
      <dgm:prSet presAssocID="{7B50E8DC-1972-4F2C-986C-60B671B8C795}" presName="hierChild5" presStyleCnt="0"/>
      <dgm:spPr/>
    </dgm:pt>
    <dgm:pt modelId="{F3562EE0-BF76-408B-87B6-1182CA05B9D6}" type="pres">
      <dgm:prSet presAssocID="{8E6AC5AF-D8F3-4EB6-9415-B10CA6D9EE85}" presName="Name10" presStyleLbl="parChTrans1D2" presStyleIdx="1" presStyleCnt="2"/>
      <dgm:spPr/>
      <dgm:t>
        <a:bodyPr/>
        <a:lstStyle/>
        <a:p>
          <a:endParaRPr lang="es-ES"/>
        </a:p>
      </dgm:t>
    </dgm:pt>
    <dgm:pt modelId="{34533FEE-9ACF-4B1D-8E48-2E4DF625F5BD}" type="pres">
      <dgm:prSet presAssocID="{4F987715-24CA-4F72-B4AE-D038D561A062}" presName="hierRoot2" presStyleCnt="0"/>
      <dgm:spPr/>
    </dgm:pt>
    <dgm:pt modelId="{14614A0A-8BF2-4C5D-9C5A-BBB70A0418E7}" type="pres">
      <dgm:prSet presAssocID="{4F987715-24CA-4F72-B4AE-D038D561A062}" presName="composite2" presStyleCnt="0"/>
      <dgm:spPr/>
    </dgm:pt>
    <dgm:pt modelId="{83128A94-AE4E-46C9-81BC-4B20F4D79176}" type="pres">
      <dgm:prSet presAssocID="{4F987715-24CA-4F72-B4AE-D038D561A062}" presName="background2" presStyleLbl="node2" presStyleIdx="1" presStyleCnt="2"/>
      <dgm:spPr/>
    </dgm:pt>
    <dgm:pt modelId="{9160CDDB-43A8-4C64-89ED-2DFE0939F4A9}" type="pres">
      <dgm:prSet presAssocID="{4F987715-24CA-4F72-B4AE-D038D561A062}" presName="text2" presStyleLbl="fgAcc2" presStyleIdx="1" presStyleCnt="2">
        <dgm:presLayoutVars>
          <dgm:chPref val="3"/>
        </dgm:presLayoutVars>
      </dgm:prSet>
      <dgm:spPr/>
      <dgm:t>
        <a:bodyPr/>
        <a:lstStyle/>
        <a:p>
          <a:endParaRPr lang="es-ES"/>
        </a:p>
      </dgm:t>
    </dgm:pt>
    <dgm:pt modelId="{904D1E2A-6FF6-4AA5-A48C-A0C9C8A0C539}" type="pres">
      <dgm:prSet presAssocID="{4F987715-24CA-4F72-B4AE-D038D561A062}" presName="hierChild3" presStyleCnt="0"/>
      <dgm:spPr/>
    </dgm:pt>
    <dgm:pt modelId="{70CEC902-6F3E-41B8-B153-66BF5D76F22B}" type="pres">
      <dgm:prSet presAssocID="{21504000-040A-493D-A8D1-152CBE177089}" presName="Name17" presStyleLbl="parChTrans1D3" presStyleIdx="2" presStyleCnt="6"/>
      <dgm:spPr/>
      <dgm:t>
        <a:bodyPr/>
        <a:lstStyle/>
        <a:p>
          <a:endParaRPr lang="es-ES"/>
        </a:p>
      </dgm:t>
    </dgm:pt>
    <dgm:pt modelId="{A77568F7-225E-4A36-A48E-0485C467FF9D}" type="pres">
      <dgm:prSet presAssocID="{60E3BAA8-FC42-40EF-A351-A05409E39CF1}" presName="hierRoot3" presStyleCnt="0"/>
      <dgm:spPr/>
    </dgm:pt>
    <dgm:pt modelId="{ADDA148F-3AC9-4F65-8688-F8737C747DB1}" type="pres">
      <dgm:prSet presAssocID="{60E3BAA8-FC42-40EF-A351-A05409E39CF1}" presName="composite3" presStyleCnt="0"/>
      <dgm:spPr/>
    </dgm:pt>
    <dgm:pt modelId="{AFF376C1-A16A-4680-A84C-01A057D2845F}" type="pres">
      <dgm:prSet presAssocID="{60E3BAA8-FC42-40EF-A351-A05409E39CF1}" presName="background3" presStyleLbl="node3" presStyleIdx="2" presStyleCnt="6"/>
      <dgm:spPr/>
    </dgm:pt>
    <dgm:pt modelId="{851E36B6-12F2-4EA0-A2F0-D9792640A8B7}" type="pres">
      <dgm:prSet presAssocID="{60E3BAA8-FC42-40EF-A351-A05409E39CF1}" presName="text3" presStyleLbl="fgAcc3" presStyleIdx="2" presStyleCnt="6">
        <dgm:presLayoutVars>
          <dgm:chPref val="3"/>
        </dgm:presLayoutVars>
      </dgm:prSet>
      <dgm:spPr/>
      <dgm:t>
        <a:bodyPr/>
        <a:lstStyle/>
        <a:p>
          <a:endParaRPr lang="es-ES"/>
        </a:p>
      </dgm:t>
    </dgm:pt>
    <dgm:pt modelId="{48533D2F-1F45-4325-B5C5-E8553F9C3916}" type="pres">
      <dgm:prSet presAssocID="{60E3BAA8-FC42-40EF-A351-A05409E39CF1}" presName="hierChild4" presStyleCnt="0"/>
      <dgm:spPr/>
    </dgm:pt>
    <dgm:pt modelId="{50629CD3-B3CD-4F54-A9DB-9461D829D33F}" type="pres">
      <dgm:prSet presAssocID="{63CD280D-8E4E-41F6-9C9D-34373AF6925B}" presName="Name23" presStyleLbl="parChTrans1D4" presStyleIdx="2" presStyleCnt="6"/>
      <dgm:spPr/>
      <dgm:t>
        <a:bodyPr/>
        <a:lstStyle/>
        <a:p>
          <a:endParaRPr lang="es-ES"/>
        </a:p>
      </dgm:t>
    </dgm:pt>
    <dgm:pt modelId="{B88A3153-4D19-4C6B-900C-90F96495B351}" type="pres">
      <dgm:prSet presAssocID="{690E04B2-DED6-4936-BF0E-16D93ABF25AA}" presName="hierRoot4" presStyleCnt="0"/>
      <dgm:spPr/>
    </dgm:pt>
    <dgm:pt modelId="{F7A8249F-C9E1-4EF9-9F8E-683C86CA32CC}" type="pres">
      <dgm:prSet presAssocID="{690E04B2-DED6-4936-BF0E-16D93ABF25AA}" presName="composite4" presStyleCnt="0"/>
      <dgm:spPr/>
    </dgm:pt>
    <dgm:pt modelId="{360E66A3-5486-4A84-8F0D-C441FAF2A145}" type="pres">
      <dgm:prSet presAssocID="{690E04B2-DED6-4936-BF0E-16D93ABF25AA}" presName="background4" presStyleLbl="node4" presStyleIdx="2" presStyleCnt="6"/>
      <dgm:spPr/>
    </dgm:pt>
    <dgm:pt modelId="{C198A2A2-E8F6-4745-BCDC-13EF2E607D27}" type="pres">
      <dgm:prSet presAssocID="{690E04B2-DED6-4936-BF0E-16D93ABF25AA}" presName="text4" presStyleLbl="fgAcc4" presStyleIdx="2" presStyleCnt="6">
        <dgm:presLayoutVars>
          <dgm:chPref val="3"/>
        </dgm:presLayoutVars>
      </dgm:prSet>
      <dgm:spPr/>
      <dgm:t>
        <a:bodyPr/>
        <a:lstStyle/>
        <a:p>
          <a:endParaRPr lang="es-ES"/>
        </a:p>
      </dgm:t>
    </dgm:pt>
    <dgm:pt modelId="{5AA07166-704C-47C1-885B-AA099447B7F4}" type="pres">
      <dgm:prSet presAssocID="{690E04B2-DED6-4936-BF0E-16D93ABF25AA}" presName="hierChild5" presStyleCnt="0"/>
      <dgm:spPr/>
    </dgm:pt>
    <dgm:pt modelId="{32EAFF53-F40F-4B24-B987-A92E996A62D5}" type="pres">
      <dgm:prSet presAssocID="{8DC728E7-D408-4363-ABE8-2F167DA2368B}" presName="Name17" presStyleLbl="parChTrans1D3" presStyleIdx="3" presStyleCnt="6"/>
      <dgm:spPr/>
      <dgm:t>
        <a:bodyPr/>
        <a:lstStyle/>
        <a:p>
          <a:endParaRPr lang="es-ES"/>
        </a:p>
      </dgm:t>
    </dgm:pt>
    <dgm:pt modelId="{9842BB7D-8450-436F-820A-105447E441F3}" type="pres">
      <dgm:prSet presAssocID="{0C970F58-4D21-43A2-82AB-36A57343D80C}" presName="hierRoot3" presStyleCnt="0"/>
      <dgm:spPr/>
    </dgm:pt>
    <dgm:pt modelId="{09171205-D9D4-4432-A43C-CAEBE04C33C4}" type="pres">
      <dgm:prSet presAssocID="{0C970F58-4D21-43A2-82AB-36A57343D80C}" presName="composite3" presStyleCnt="0"/>
      <dgm:spPr/>
    </dgm:pt>
    <dgm:pt modelId="{C07A9B87-2BAF-4335-BB2F-9A2C809BA710}" type="pres">
      <dgm:prSet presAssocID="{0C970F58-4D21-43A2-82AB-36A57343D80C}" presName="background3" presStyleLbl="node3" presStyleIdx="3" presStyleCnt="6"/>
      <dgm:spPr/>
    </dgm:pt>
    <dgm:pt modelId="{81C0B7AC-C515-46A6-ACD1-34FA870155D9}" type="pres">
      <dgm:prSet presAssocID="{0C970F58-4D21-43A2-82AB-36A57343D80C}" presName="text3" presStyleLbl="fgAcc3" presStyleIdx="3" presStyleCnt="6">
        <dgm:presLayoutVars>
          <dgm:chPref val="3"/>
        </dgm:presLayoutVars>
      </dgm:prSet>
      <dgm:spPr/>
      <dgm:t>
        <a:bodyPr/>
        <a:lstStyle/>
        <a:p>
          <a:endParaRPr lang="es-ES"/>
        </a:p>
      </dgm:t>
    </dgm:pt>
    <dgm:pt modelId="{34E9F024-F30F-4110-9D87-9358ED9D4686}" type="pres">
      <dgm:prSet presAssocID="{0C970F58-4D21-43A2-82AB-36A57343D80C}" presName="hierChild4" presStyleCnt="0"/>
      <dgm:spPr/>
    </dgm:pt>
    <dgm:pt modelId="{1BFF463D-4F16-40D1-8C26-4BCA24708235}" type="pres">
      <dgm:prSet presAssocID="{F4F4F4D6-9979-4FCB-8915-D22226E5131D}" presName="Name23" presStyleLbl="parChTrans1D4" presStyleIdx="3" presStyleCnt="6"/>
      <dgm:spPr/>
      <dgm:t>
        <a:bodyPr/>
        <a:lstStyle/>
        <a:p>
          <a:endParaRPr lang="es-ES"/>
        </a:p>
      </dgm:t>
    </dgm:pt>
    <dgm:pt modelId="{056D623B-14DD-45AA-B9F1-C86AB6A630CA}" type="pres">
      <dgm:prSet presAssocID="{67601977-C972-4433-9C74-559F6A43256A}" presName="hierRoot4" presStyleCnt="0"/>
      <dgm:spPr/>
    </dgm:pt>
    <dgm:pt modelId="{F04A2732-1083-4B3C-8969-55B79E54E2C0}" type="pres">
      <dgm:prSet presAssocID="{67601977-C972-4433-9C74-559F6A43256A}" presName="composite4" presStyleCnt="0"/>
      <dgm:spPr/>
    </dgm:pt>
    <dgm:pt modelId="{C8D01871-87E0-4228-8F4D-41E69B746467}" type="pres">
      <dgm:prSet presAssocID="{67601977-C972-4433-9C74-559F6A43256A}" presName="background4" presStyleLbl="node4" presStyleIdx="3" presStyleCnt="6"/>
      <dgm:spPr/>
    </dgm:pt>
    <dgm:pt modelId="{A2002B4E-0B1D-43E4-9A9F-4524304B12E0}" type="pres">
      <dgm:prSet presAssocID="{67601977-C972-4433-9C74-559F6A43256A}" presName="text4" presStyleLbl="fgAcc4" presStyleIdx="3" presStyleCnt="6">
        <dgm:presLayoutVars>
          <dgm:chPref val="3"/>
        </dgm:presLayoutVars>
      </dgm:prSet>
      <dgm:spPr/>
      <dgm:t>
        <a:bodyPr/>
        <a:lstStyle/>
        <a:p>
          <a:endParaRPr lang="es-ES"/>
        </a:p>
      </dgm:t>
    </dgm:pt>
    <dgm:pt modelId="{909C6E80-0013-4E55-BC1C-30A495969637}" type="pres">
      <dgm:prSet presAssocID="{67601977-C972-4433-9C74-559F6A43256A}" presName="hierChild5" presStyleCnt="0"/>
      <dgm:spPr/>
    </dgm:pt>
    <dgm:pt modelId="{ADBDEF17-03D5-469F-9BDF-D91406099ADA}" type="pres">
      <dgm:prSet presAssocID="{54ADAFE2-0F9F-4E0E-9638-5A6B10EFA69E}" presName="Name17" presStyleLbl="parChTrans1D3" presStyleIdx="4" presStyleCnt="6"/>
      <dgm:spPr/>
      <dgm:t>
        <a:bodyPr/>
        <a:lstStyle/>
        <a:p>
          <a:endParaRPr lang="es-ES"/>
        </a:p>
      </dgm:t>
    </dgm:pt>
    <dgm:pt modelId="{4F5226B4-4BF0-4E1F-904B-9149892C4EA9}" type="pres">
      <dgm:prSet presAssocID="{18634357-BE47-4322-A8CE-0A2B55DA8538}" presName="hierRoot3" presStyleCnt="0"/>
      <dgm:spPr/>
    </dgm:pt>
    <dgm:pt modelId="{D6889960-5888-45E4-BF20-6F67057156EB}" type="pres">
      <dgm:prSet presAssocID="{18634357-BE47-4322-A8CE-0A2B55DA8538}" presName="composite3" presStyleCnt="0"/>
      <dgm:spPr/>
    </dgm:pt>
    <dgm:pt modelId="{911A34F8-5CF1-4CAF-9359-3441CE724DB7}" type="pres">
      <dgm:prSet presAssocID="{18634357-BE47-4322-A8CE-0A2B55DA8538}" presName="background3" presStyleLbl="node3" presStyleIdx="4" presStyleCnt="6"/>
      <dgm:spPr/>
    </dgm:pt>
    <dgm:pt modelId="{F8DFD474-E29C-42CB-B20A-C7B760C1AF47}" type="pres">
      <dgm:prSet presAssocID="{18634357-BE47-4322-A8CE-0A2B55DA8538}" presName="text3" presStyleLbl="fgAcc3" presStyleIdx="4" presStyleCnt="6">
        <dgm:presLayoutVars>
          <dgm:chPref val="3"/>
        </dgm:presLayoutVars>
      </dgm:prSet>
      <dgm:spPr/>
      <dgm:t>
        <a:bodyPr/>
        <a:lstStyle/>
        <a:p>
          <a:endParaRPr lang="es-ES"/>
        </a:p>
      </dgm:t>
    </dgm:pt>
    <dgm:pt modelId="{C3D8AC9B-D358-495F-9C2B-BFDD3C67B8A6}" type="pres">
      <dgm:prSet presAssocID="{18634357-BE47-4322-A8CE-0A2B55DA8538}" presName="hierChild4" presStyleCnt="0"/>
      <dgm:spPr/>
    </dgm:pt>
    <dgm:pt modelId="{1C89D005-EAA1-47E7-AA4D-C865A32BD43B}" type="pres">
      <dgm:prSet presAssocID="{37799E7B-689D-483D-A422-E3A70D7CE07D}" presName="Name23" presStyleLbl="parChTrans1D4" presStyleIdx="4" presStyleCnt="6"/>
      <dgm:spPr/>
      <dgm:t>
        <a:bodyPr/>
        <a:lstStyle/>
        <a:p>
          <a:endParaRPr lang="es-ES"/>
        </a:p>
      </dgm:t>
    </dgm:pt>
    <dgm:pt modelId="{33DF7B34-BA6C-4FD7-B8A2-C8BB667FB261}" type="pres">
      <dgm:prSet presAssocID="{992CDC6C-1F09-4E78-B06A-F474EFEBDABF}" presName="hierRoot4" presStyleCnt="0"/>
      <dgm:spPr/>
    </dgm:pt>
    <dgm:pt modelId="{085201ED-0ABC-4A01-B194-3984373D9F0C}" type="pres">
      <dgm:prSet presAssocID="{992CDC6C-1F09-4E78-B06A-F474EFEBDABF}" presName="composite4" presStyleCnt="0"/>
      <dgm:spPr/>
    </dgm:pt>
    <dgm:pt modelId="{4180CE43-812A-46F4-9D7F-44E119676955}" type="pres">
      <dgm:prSet presAssocID="{992CDC6C-1F09-4E78-B06A-F474EFEBDABF}" presName="background4" presStyleLbl="node4" presStyleIdx="4" presStyleCnt="6"/>
      <dgm:spPr/>
    </dgm:pt>
    <dgm:pt modelId="{02A7F2E8-78F0-4629-9ADF-42151CBBABE5}" type="pres">
      <dgm:prSet presAssocID="{992CDC6C-1F09-4E78-B06A-F474EFEBDABF}" presName="text4" presStyleLbl="fgAcc4" presStyleIdx="4" presStyleCnt="6">
        <dgm:presLayoutVars>
          <dgm:chPref val="3"/>
        </dgm:presLayoutVars>
      </dgm:prSet>
      <dgm:spPr/>
      <dgm:t>
        <a:bodyPr/>
        <a:lstStyle/>
        <a:p>
          <a:endParaRPr lang="es-ES"/>
        </a:p>
      </dgm:t>
    </dgm:pt>
    <dgm:pt modelId="{218A8579-474E-4F58-9C0E-A15E222C69E6}" type="pres">
      <dgm:prSet presAssocID="{992CDC6C-1F09-4E78-B06A-F474EFEBDABF}" presName="hierChild5" presStyleCnt="0"/>
      <dgm:spPr/>
    </dgm:pt>
    <dgm:pt modelId="{043670F3-71CD-4B8D-9BB7-B49CEA136A34}" type="pres">
      <dgm:prSet presAssocID="{4DA2E365-6777-4C0D-A27C-3AE7AE76B7BD}" presName="Name17" presStyleLbl="parChTrans1D3" presStyleIdx="5" presStyleCnt="6"/>
      <dgm:spPr/>
      <dgm:t>
        <a:bodyPr/>
        <a:lstStyle/>
        <a:p>
          <a:endParaRPr lang="es-ES"/>
        </a:p>
      </dgm:t>
    </dgm:pt>
    <dgm:pt modelId="{367E83AD-49B2-40D3-989B-B3A5A2E27F9D}" type="pres">
      <dgm:prSet presAssocID="{37AC39CE-4B7C-4683-B8ED-9C910D559295}" presName="hierRoot3" presStyleCnt="0"/>
      <dgm:spPr/>
    </dgm:pt>
    <dgm:pt modelId="{2860ABF9-DD8E-42A2-B91B-5A3F5D9702E5}" type="pres">
      <dgm:prSet presAssocID="{37AC39CE-4B7C-4683-B8ED-9C910D559295}" presName="composite3" presStyleCnt="0"/>
      <dgm:spPr/>
    </dgm:pt>
    <dgm:pt modelId="{1D7D9B49-EC93-46C4-AA37-1F79534E2B1C}" type="pres">
      <dgm:prSet presAssocID="{37AC39CE-4B7C-4683-B8ED-9C910D559295}" presName="background3" presStyleLbl="node3" presStyleIdx="5" presStyleCnt="6"/>
      <dgm:spPr/>
    </dgm:pt>
    <dgm:pt modelId="{7F5E3628-945A-49C5-ACF7-087EE9696E9A}" type="pres">
      <dgm:prSet presAssocID="{37AC39CE-4B7C-4683-B8ED-9C910D559295}" presName="text3" presStyleLbl="fgAcc3" presStyleIdx="5" presStyleCnt="6">
        <dgm:presLayoutVars>
          <dgm:chPref val="3"/>
        </dgm:presLayoutVars>
      </dgm:prSet>
      <dgm:spPr/>
      <dgm:t>
        <a:bodyPr/>
        <a:lstStyle/>
        <a:p>
          <a:endParaRPr lang="es-ES"/>
        </a:p>
      </dgm:t>
    </dgm:pt>
    <dgm:pt modelId="{BC4BEDD4-91E3-4AA6-8734-4D43E25A6F4F}" type="pres">
      <dgm:prSet presAssocID="{37AC39CE-4B7C-4683-B8ED-9C910D559295}" presName="hierChild4" presStyleCnt="0"/>
      <dgm:spPr/>
    </dgm:pt>
    <dgm:pt modelId="{735E7210-8E0D-4E69-95D0-7A16E1F44EC9}" type="pres">
      <dgm:prSet presAssocID="{3D61A1FF-1342-45BE-BC10-66B0815459F2}" presName="Name23" presStyleLbl="parChTrans1D4" presStyleIdx="5" presStyleCnt="6"/>
      <dgm:spPr/>
      <dgm:t>
        <a:bodyPr/>
        <a:lstStyle/>
        <a:p>
          <a:endParaRPr lang="es-ES"/>
        </a:p>
      </dgm:t>
    </dgm:pt>
    <dgm:pt modelId="{7BBB91DA-55CE-43DA-A11E-2E887155E553}" type="pres">
      <dgm:prSet presAssocID="{2256ED5D-5891-41FA-A6FF-53005CD91E36}" presName="hierRoot4" presStyleCnt="0"/>
      <dgm:spPr/>
    </dgm:pt>
    <dgm:pt modelId="{BFAEDE95-9DC5-4179-A91D-E55737928385}" type="pres">
      <dgm:prSet presAssocID="{2256ED5D-5891-41FA-A6FF-53005CD91E36}" presName="composite4" presStyleCnt="0"/>
      <dgm:spPr/>
    </dgm:pt>
    <dgm:pt modelId="{0E99C690-69D4-41D3-9A5C-F0EC159BD327}" type="pres">
      <dgm:prSet presAssocID="{2256ED5D-5891-41FA-A6FF-53005CD91E36}" presName="background4" presStyleLbl="node4" presStyleIdx="5" presStyleCnt="6"/>
      <dgm:spPr/>
    </dgm:pt>
    <dgm:pt modelId="{48083D35-BB03-421F-BA99-37BABDB62CB6}" type="pres">
      <dgm:prSet presAssocID="{2256ED5D-5891-41FA-A6FF-53005CD91E36}" presName="text4" presStyleLbl="fgAcc4" presStyleIdx="5" presStyleCnt="6">
        <dgm:presLayoutVars>
          <dgm:chPref val="3"/>
        </dgm:presLayoutVars>
      </dgm:prSet>
      <dgm:spPr/>
      <dgm:t>
        <a:bodyPr/>
        <a:lstStyle/>
        <a:p>
          <a:endParaRPr lang="es-ES"/>
        </a:p>
      </dgm:t>
    </dgm:pt>
    <dgm:pt modelId="{7A224E9A-FDAC-434E-B348-F4E2330A2BB1}" type="pres">
      <dgm:prSet presAssocID="{2256ED5D-5891-41FA-A6FF-53005CD91E36}" presName="hierChild5" presStyleCnt="0"/>
      <dgm:spPr/>
    </dgm:pt>
  </dgm:ptLst>
  <dgm:cxnLst>
    <dgm:cxn modelId="{146118BE-F04B-446B-8BA3-67730CDFB8C5}" srcId="{4F987715-24CA-4F72-B4AE-D038D561A062}" destId="{60E3BAA8-FC42-40EF-A351-A05409E39CF1}" srcOrd="0" destOrd="0" parTransId="{21504000-040A-493D-A8D1-152CBE177089}" sibTransId="{C404F135-A5D8-461E-A843-58B6E89012C6}"/>
    <dgm:cxn modelId="{3805B108-DA61-4B9B-AC9C-6FE707C46018}" type="presOf" srcId="{67601977-C972-4433-9C74-559F6A43256A}" destId="{A2002B4E-0B1D-43E4-9A9F-4524304B12E0}" srcOrd="0" destOrd="0" presId="urn:microsoft.com/office/officeart/2005/8/layout/hierarchy1"/>
    <dgm:cxn modelId="{C2783874-BD73-4FF8-A608-B9CE279E1CBE}" type="presOf" srcId="{60E3BAA8-FC42-40EF-A351-A05409E39CF1}" destId="{851E36B6-12F2-4EA0-A2F0-D9792640A8B7}" srcOrd="0" destOrd="0" presId="urn:microsoft.com/office/officeart/2005/8/layout/hierarchy1"/>
    <dgm:cxn modelId="{073DD7A1-F5B8-421F-8E0C-C907B73BA65C}" type="presOf" srcId="{690E04B2-DED6-4936-BF0E-16D93ABF25AA}" destId="{C198A2A2-E8F6-4745-BCDC-13EF2E607D27}" srcOrd="0" destOrd="0" presId="urn:microsoft.com/office/officeart/2005/8/layout/hierarchy1"/>
    <dgm:cxn modelId="{D43F2EE3-7378-46D3-BBC2-3C462C762750}" type="presOf" srcId="{37799E7B-689D-483D-A422-E3A70D7CE07D}" destId="{1C89D005-EAA1-47E7-AA4D-C865A32BD43B}" srcOrd="0" destOrd="0" presId="urn:microsoft.com/office/officeart/2005/8/layout/hierarchy1"/>
    <dgm:cxn modelId="{9A9EE271-6E91-4E03-A81B-333F3C878E80}" srcId="{A3144B05-22B6-4A17-8748-5101DA487716}" destId="{132A93E9-C19F-4EDD-A38D-DF67C4761F0F}" srcOrd="0" destOrd="0" parTransId="{1F2BC281-0A66-47F5-AB86-24D806BFD353}" sibTransId="{B48EA1A1-6DE8-403D-B811-8E061CE0F78E}"/>
    <dgm:cxn modelId="{BAA6297D-D802-45C0-B799-F2F8D859D134}" srcId="{4F987715-24CA-4F72-B4AE-D038D561A062}" destId="{37AC39CE-4B7C-4683-B8ED-9C910D559295}" srcOrd="3" destOrd="0" parTransId="{4DA2E365-6777-4C0D-A27C-3AE7AE76B7BD}" sibTransId="{A8763B90-ADAD-4028-AF3C-D0EFA2610C6C}"/>
    <dgm:cxn modelId="{F96E3ED6-B383-4412-8F67-C07459DE936E}" type="presOf" srcId="{CA4DF7F9-4DEA-4383-B1B4-28C22147E5C2}" destId="{A0349E02-C379-41D0-B5E0-E1B1DF47E81F}" srcOrd="0" destOrd="0" presId="urn:microsoft.com/office/officeart/2005/8/layout/hierarchy1"/>
    <dgm:cxn modelId="{B04FBAAC-7DB1-4A2C-931D-2DDF607FDB01}" type="presOf" srcId="{A3144B05-22B6-4A17-8748-5101DA487716}" destId="{C0B5B653-9D88-4388-9F91-9097BA137100}" srcOrd="0" destOrd="0" presId="urn:microsoft.com/office/officeart/2005/8/layout/hierarchy1"/>
    <dgm:cxn modelId="{513D5DB2-F2AA-46E5-ACA4-F746BFFE6C38}" type="presOf" srcId="{18634357-BE47-4322-A8CE-0A2B55DA8538}" destId="{F8DFD474-E29C-42CB-B20A-C7B760C1AF47}" srcOrd="0" destOrd="0" presId="urn:microsoft.com/office/officeart/2005/8/layout/hierarchy1"/>
    <dgm:cxn modelId="{5E5A594E-5690-42D9-A44F-4E19562A3B03}" type="presOf" srcId="{132A93E9-C19F-4EDD-A38D-DF67C4761F0F}" destId="{F441C24E-87AD-4A3F-8FAE-6D50BF2244BB}" srcOrd="0" destOrd="0" presId="urn:microsoft.com/office/officeart/2005/8/layout/hierarchy1"/>
    <dgm:cxn modelId="{C4134D90-98FA-4D39-A2D5-C18AD377ED5D}" srcId="{BFEB73A2-5853-40DA-9BAF-84F506E953CD}" destId="{7B50E8DC-1972-4F2C-986C-60B671B8C795}" srcOrd="0" destOrd="0" parTransId="{5A58B1B0-875A-4840-9354-FF3BBC148ED8}" sibTransId="{25CB401B-C294-4644-A995-DB0B85A55558}"/>
    <dgm:cxn modelId="{6B477783-9CD4-4223-B619-469C00361563}" srcId="{0C970F58-4D21-43A2-82AB-36A57343D80C}" destId="{67601977-C972-4433-9C74-559F6A43256A}" srcOrd="0" destOrd="0" parTransId="{F4F4F4D6-9979-4FCB-8915-D22226E5131D}" sibTransId="{C8E6E045-3E91-44AE-AE71-F674DE0267D1}"/>
    <dgm:cxn modelId="{75569C9D-E367-4D44-9759-AA3502D55FAC}" type="presOf" srcId="{8DC728E7-D408-4363-ABE8-2F167DA2368B}" destId="{32EAFF53-F40F-4B24-B987-A92E996A62D5}" srcOrd="0" destOrd="0" presId="urn:microsoft.com/office/officeart/2005/8/layout/hierarchy1"/>
    <dgm:cxn modelId="{1CCBF11C-E1B6-423F-AB6C-215D6244AF89}" type="presOf" srcId="{0C970F58-4D21-43A2-82AB-36A57343D80C}" destId="{81C0B7AC-C515-46A6-ACD1-34FA870155D9}" srcOrd="0" destOrd="0" presId="urn:microsoft.com/office/officeart/2005/8/layout/hierarchy1"/>
    <dgm:cxn modelId="{70B83241-E7A5-4220-B5C4-4AE204911261}" srcId="{CA4DF7F9-4DEA-4383-B1B4-28C22147E5C2}" destId="{36C8DC0C-5BF7-4966-9267-3A9CC0A2FDAE}" srcOrd="0" destOrd="0" parTransId="{1643EF96-6F65-42DC-A429-955D8E853867}" sibTransId="{CEF35296-1FC1-4CAE-A44C-1F64ED07D0E8}"/>
    <dgm:cxn modelId="{04D4EDBB-8E7D-4493-B9EF-B15382B3B907}" type="presOf" srcId="{5A58B1B0-875A-4840-9354-FF3BBC148ED8}" destId="{41006D6F-8ECF-4550-B61B-0351F4EAE9AC}" srcOrd="0" destOrd="0" presId="urn:microsoft.com/office/officeart/2005/8/layout/hierarchy1"/>
    <dgm:cxn modelId="{67576448-B276-4C70-8400-E3BB064405DE}" srcId="{36C8DC0C-5BF7-4966-9267-3A9CC0A2FDAE}" destId="{A3144B05-22B6-4A17-8748-5101DA487716}" srcOrd="0" destOrd="0" parTransId="{773AEAAA-5B1A-46BB-9F90-161AF6E077D1}" sibTransId="{A6D4E600-CE0E-4EB7-8A6F-E1B88CEBE53C}"/>
    <dgm:cxn modelId="{31CD6792-A3E5-40D4-A6DA-785A9A8619C4}" type="presOf" srcId="{36C8DC0C-5BF7-4966-9267-3A9CC0A2FDAE}" destId="{DA0B265B-5BB1-4406-9300-86B1DD5B3928}" srcOrd="0" destOrd="0" presId="urn:microsoft.com/office/officeart/2005/8/layout/hierarchy1"/>
    <dgm:cxn modelId="{1AEA547F-8559-474E-B595-7CF63751C05B}" srcId="{4F987715-24CA-4F72-B4AE-D038D561A062}" destId="{18634357-BE47-4322-A8CE-0A2B55DA8538}" srcOrd="2" destOrd="0" parTransId="{54ADAFE2-0F9F-4E0E-9638-5A6B10EFA69E}" sibTransId="{D7D0CFDD-DB11-4371-8DA4-EFA25CA72EB6}"/>
    <dgm:cxn modelId="{7A04737D-4C4F-4D74-A2E5-011284F36BE1}" type="presOf" srcId="{3D61A1FF-1342-45BE-BC10-66B0815459F2}" destId="{735E7210-8E0D-4E69-95D0-7A16E1F44EC9}" srcOrd="0" destOrd="0" presId="urn:microsoft.com/office/officeart/2005/8/layout/hierarchy1"/>
    <dgm:cxn modelId="{78C71797-A35B-4C4E-9124-B84A4B272C30}" type="presOf" srcId="{1F2BC281-0A66-47F5-AB86-24D806BFD353}" destId="{C3AD6BE5-718A-49C0-9948-765A767BF072}" srcOrd="0" destOrd="0" presId="urn:microsoft.com/office/officeart/2005/8/layout/hierarchy1"/>
    <dgm:cxn modelId="{1D7FCA07-D260-46CE-83CB-3257E1C6B1BB}" srcId="{A3144B05-22B6-4A17-8748-5101DA487716}" destId="{BFEB73A2-5853-40DA-9BAF-84F506E953CD}" srcOrd="1" destOrd="0" parTransId="{AFCD0953-E729-4594-85F4-1EFA1AA61910}" sibTransId="{80919ABB-E5F7-4A16-A2DC-53252FDA773E}"/>
    <dgm:cxn modelId="{7CE9054D-F57B-4678-93ED-2C61350F4D4D}" type="presOf" srcId="{992CDC6C-1F09-4E78-B06A-F474EFEBDABF}" destId="{02A7F2E8-78F0-4629-9ADF-42151CBBABE5}" srcOrd="0" destOrd="0" presId="urn:microsoft.com/office/officeart/2005/8/layout/hierarchy1"/>
    <dgm:cxn modelId="{BE100D07-8452-44DC-9C20-97896F42E7FE}" type="presOf" srcId="{7B50E8DC-1972-4F2C-986C-60B671B8C795}" destId="{AC951BBC-F765-47DC-BD10-D973335F416F}" srcOrd="0" destOrd="0" presId="urn:microsoft.com/office/officeart/2005/8/layout/hierarchy1"/>
    <dgm:cxn modelId="{9E5EBBE6-06EC-47AE-BAFE-7A19D77B1268}" srcId="{132A93E9-C19F-4EDD-A38D-DF67C4761F0F}" destId="{DD10DAB2-3F93-4714-BF33-75082A6DD846}" srcOrd="0" destOrd="0" parTransId="{88463510-AF93-4EE9-910D-F825E6CB4E72}" sibTransId="{7F34C142-116C-4702-9B56-D59D6D3FECC7}"/>
    <dgm:cxn modelId="{851C3796-4286-4B16-A650-E6E49826B877}" type="presOf" srcId="{63CD280D-8E4E-41F6-9C9D-34373AF6925B}" destId="{50629CD3-B3CD-4F54-A9DB-9461D829D33F}" srcOrd="0" destOrd="0" presId="urn:microsoft.com/office/officeart/2005/8/layout/hierarchy1"/>
    <dgm:cxn modelId="{A1348842-307A-4D8B-A1BE-8D4AED1313FC}" type="presOf" srcId="{BFEB73A2-5853-40DA-9BAF-84F506E953CD}" destId="{1D102347-197A-4A2F-B2DE-6A9B8F91F1F1}" srcOrd="0" destOrd="0" presId="urn:microsoft.com/office/officeart/2005/8/layout/hierarchy1"/>
    <dgm:cxn modelId="{11532CC3-664E-46D0-90D8-E9256A994E6F}" type="presOf" srcId="{88463510-AF93-4EE9-910D-F825E6CB4E72}" destId="{E044A413-5154-49C0-881A-AF7479BA19B0}" srcOrd="0" destOrd="0" presId="urn:microsoft.com/office/officeart/2005/8/layout/hierarchy1"/>
    <dgm:cxn modelId="{6CFDFB57-65C9-4541-A639-9A1124117C15}" type="presOf" srcId="{37AC39CE-4B7C-4683-B8ED-9C910D559295}" destId="{7F5E3628-945A-49C5-ACF7-087EE9696E9A}" srcOrd="0" destOrd="0" presId="urn:microsoft.com/office/officeart/2005/8/layout/hierarchy1"/>
    <dgm:cxn modelId="{F72E99AF-1656-4FBC-AE78-1FF78B3499BF}" type="presOf" srcId="{21504000-040A-493D-A8D1-152CBE177089}" destId="{70CEC902-6F3E-41B8-B153-66BF5D76F22B}" srcOrd="0" destOrd="0" presId="urn:microsoft.com/office/officeart/2005/8/layout/hierarchy1"/>
    <dgm:cxn modelId="{E98A43BA-EBFC-4750-83A3-8D7E66C9FD32}" srcId="{4F987715-24CA-4F72-B4AE-D038D561A062}" destId="{0C970F58-4D21-43A2-82AB-36A57343D80C}" srcOrd="1" destOrd="0" parTransId="{8DC728E7-D408-4363-ABE8-2F167DA2368B}" sibTransId="{0EF924A8-04C6-4D9A-8E6D-CFAE0D97F0E3}"/>
    <dgm:cxn modelId="{5ED65DE5-D59A-482F-930E-55CD495D7FB5}" srcId="{36C8DC0C-5BF7-4966-9267-3A9CC0A2FDAE}" destId="{4F987715-24CA-4F72-B4AE-D038D561A062}" srcOrd="1" destOrd="0" parTransId="{8E6AC5AF-D8F3-4EB6-9415-B10CA6D9EE85}" sibTransId="{0B052C20-D98E-4B0C-AC09-A92104CFF51B}"/>
    <dgm:cxn modelId="{213422E9-459A-49B9-B0D1-ABB2E90F0B4C}" type="presOf" srcId="{773AEAAA-5B1A-46BB-9F90-161AF6E077D1}" destId="{C99E955E-ED09-4294-AE39-482934C2EC5C}" srcOrd="0" destOrd="0" presId="urn:microsoft.com/office/officeart/2005/8/layout/hierarchy1"/>
    <dgm:cxn modelId="{8C43FD2F-3D90-4C1B-B0F6-AB296784ACCF}" srcId="{60E3BAA8-FC42-40EF-A351-A05409E39CF1}" destId="{690E04B2-DED6-4936-BF0E-16D93ABF25AA}" srcOrd="0" destOrd="0" parTransId="{63CD280D-8E4E-41F6-9C9D-34373AF6925B}" sibTransId="{657DC450-BF80-4B3E-9161-68751E807B68}"/>
    <dgm:cxn modelId="{9C8625D5-0039-4EBE-B77A-04586AFF7457}" srcId="{18634357-BE47-4322-A8CE-0A2B55DA8538}" destId="{992CDC6C-1F09-4E78-B06A-F474EFEBDABF}" srcOrd="0" destOrd="0" parTransId="{37799E7B-689D-483D-A422-E3A70D7CE07D}" sibTransId="{8376BA5D-69B4-4F01-A063-7DD94B5D7D7E}"/>
    <dgm:cxn modelId="{B1B50871-7FB7-4A95-BB88-4CCE7AD0ED09}" type="presOf" srcId="{2256ED5D-5891-41FA-A6FF-53005CD91E36}" destId="{48083D35-BB03-421F-BA99-37BABDB62CB6}" srcOrd="0" destOrd="0" presId="urn:microsoft.com/office/officeart/2005/8/layout/hierarchy1"/>
    <dgm:cxn modelId="{D116EBE8-6BE2-45B8-9C64-2260441CDE2C}" type="presOf" srcId="{4F987715-24CA-4F72-B4AE-D038D561A062}" destId="{9160CDDB-43A8-4C64-89ED-2DFE0939F4A9}" srcOrd="0" destOrd="0" presId="urn:microsoft.com/office/officeart/2005/8/layout/hierarchy1"/>
    <dgm:cxn modelId="{B755EC1C-B473-496A-8608-0EB3C2EEC304}" type="presOf" srcId="{54ADAFE2-0F9F-4E0E-9638-5A6B10EFA69E}" destId="{ADBDEF17-03D5-469F-9BDF-D91406099ADA}" srcOrd="0" destOrd="0" presId="urn:microsoft.com/office/officeart/2005/8/layout/hierarchy1"/>
    <dgm:cxn modelId="{BFF2476E-DEB6-4E3B-8716-A9EFEA8A0E5D}" type="presOf" srcId="{AFCD0953-E729-4594-85F4-1EFA1AA61910}" destId="{7A5867B8-37BD-4243-998D-1A57A730E4D6}" srcOrd="0" destOrd="0" presId="urn:microsoft.com/office/officeart/2005/8/layout/hierarchy1"/>
    <dgm:cxn modelId="{F9E17952-ADB5-46F3-8ACC-4D220DE8C84A}" type="presOf" srcId="{8E6AC5AF-D8F3-4EB6-9415-B10CA6D9EE85}" destId="{F3562EE0-BF76-408B-87B6-1182CA05B9D6}" srcOrd="0" destOrd="0" presId="urn:microsoft.com/office/officeart/2005/8/layout/hierarchy1"/>
    <dgm:cxn modelId="{438DE7C1-7FF5-4614-85BB-4ED41E0064E6}" type="presOf" srcId="{DD10DAB2-3F93-4714-BF33-75082A6DD846}" destId="{8A5E06E5-3B53-462B-B0AD-3494845312B7}" srcOrd="0" destOrd="0" presId="urn:microsoft.com/office/officeart/2005/8/layout/hierarchy1"/>
    <dgm:cxn modelId="{215FCE55-5FCB-4CE7-861E-C8FF99EEED5B}" type="presOf" srcId="{4DA2E365-6777-4C0D-A27C-3AE7AE76B7BD}" destId="{043670F3-71CD-4B8D-9BB7-B49CEA136A34}" srcOrd="0" destOrd="0" presId="urn:microsoft.com/office/officeart/2005/8/layout/hierarchy1"/>
    <dgm:cxn modelId="{3AA71C5F-C554-438F-9C49-D22C4BBE2FA8}" srcId="{37AC39CE-4B7C-4683-B8ED-9C910D559295}" destId="{2256ED5D-5891-41FA-A6FF-53005CD91E36}" srcOrd="0" destOrd="0" parTransId="{3D61A1FF-1342-45BE-BC10-66B0815459F2}" sibTransId="{BD3BFD7C-B2D4-41D9-89C8-04664652E3FD}"/>
    <dgm:cxn modelId="{E2CC0BC8-C362-49A2-8AF3-2FE224F2EA53}" type="presOf" srcId="{F4F4F4D6-9979-4FCB-8915-D22226E5131D}" destId="{1BFF463D-4F16-40D1-8C26-4BCA24708235}" srcOrd="0" destOrd="0" presId="urn:microsoft.com/office/officeart/2005/8/layout/hierarchy1"/>
    <dgm:cxn modelId="{BDAE87E5-7B94-4710-882C-B011654E1D7C}" type="presParOf" srcId="{A0349E02-C379-41D0-B5E0-E1B1DF47E81F}" destId="{AFA024EB-B83F-4A01-AB15-C4FBCCA39514}" srcOrd="0" destOrd="0" presId="urn:microsoft.com/office/officeart/2005/8/layout/hierarchy1"/>
    <dgm:cxn modelId="{633734AD-8BBE-4F37-8009-017369428510}" type="presParOf" srcId="{AFA024EB-B83F-4A01-AB15-C4FBCCA39514}" destId="{5D3C92CF-0758-4F4C-A6BF-E5D5B4B87D29}" srcOrd="0" destOrd="0" presId="urn:microsoft.com/office/officeart/2005/8/layout/hierarchy1"/>
    <dgm:cxn modelId="{DEAD24A6-A668-4DF8-8A1B-C37F1D921ECC}" type="presParOf" srcId="{5D3C92CF-0758-4F4C-A6BF-E5D5B4B87D29}" destId="{919A2DB8-EE5B-4890-A69B-98771D31FFE9}" srcOrd="0" destOrd="0" presId="urn:microsoft.com/office/officeart/2005/8/layout/hierarchy1"/>
    <dgm:cxn modelId="{E3FD0117-47DF-40A6-A0E4-6BB62297727B}" type="presParOf" srcId="{5D3C92CF-0758-4F4C-A6BF-E5D5B4B87D29}" destId="{DA0B265B-5BB1-4406-9300-86B1DD5B3928}" srcOrd="1" destOrd="0" presId="urn:microsoft.com/office/officeart/2005/8/layout/hierarchy1"/>
    <dgm:cxn modelId="{E48549F9-3C53-4309-A36A-559D59F2158B}" type="presParOf" srcId="{AFA024EB-B83F-4A01-AB15-C4FBCCA39514}" destId="{6C43EBB6-7C83-4BDC-8E90-85C0449173B6}" srcOrd="1" destOrd="0" presId="urn:microsoft.com/office/officeart/2005/8/layout/hierarchy1"/>
    <dgm:cxn modelId="{946B68BF-5F8D-457A-B2AF-7237886529AC}" type="presParOf" srcId="{6C43EBB6-7C83-4BDC-8E90-85C0449173B6}" destId="{C99E955E-ED09-4294-AE39-482934C2EC5C}" srcOrd="0" destOrd="0" presId="urn:microsoft.com/office/officeart/2005/8/layout/hierarchy1"/>
    <dgm:cxn modelId="{48D0B4C5-B0B1-4D9A-A50F-6DB6BB9F7B59}" type="presParOf" srcId="{6C43EBB6-7C83-4BDC-8E90-85C0449173B6}" destId="{AA2EF996-0159-47FD-AD83-F8B80A833E6B}" srcOrd="1" destOrd="0" presId="urn:microsoft.com/office/officeart/2005/8/layout/hierarchy1"/>
    <dgm:cxn modelId="{4835DBEE-60BD-4880-BD07-9F94FCEC301E}" type="presParOf" srcId="{AA2EF996-0159-47FD-AD83-F8B80A833E6B}" destId="{9AD61683-9A4C-479A-B1AE-3065718C6E96}" srcOrd="0" destOrd="0" presId="urn:microsoft.com/office/officeart/2005/8/layout/hierarchy1"/>
    <dgm:cxn modelId="{A0DA501B-2613-4150-8C93-1934AF3E7835}" type="presParOf" srcId="{9AD61683-9A4C-479A-B1AE-3065718C6E96}" destId="{9BD9B999-2730-4D1F-B724-BF895F7D0B3D}" srcOrd="0" destOrd="0" presId="urn:microsoft.com/office/officeart/2005/8/layout/hierarchy1"/>
    <dgm:cxn modelId="{25BECFFE-D364-46B3-A7CB-782014127BFC}" type="presParOf" srcId="{9AD61683-9A4C-479A-B1AE-3065718C6E96}" destId="{C0B5B653-9D88-4388-9F91-9097BA137100}" srcOrd="1" destOrd="0" presId="urn:microsoft.com/office/officeart/2005/8/layout/hierarchy1"/>
    <dgm:cxn modelId="{18EC42DB-1A9E-4192-A980-23453B6A5453}" type="presParOf" srcId="{AA2EF996-0159-47FD-AD83-F8B80A833E6B}" destId="{BA2D3DF4-E545-477E-8D42-132EA104ACD8}" srcOrd="1" destOrd="0" presId="urn:microsoft.com/office/officeart/2005/8/layout/hierarchy1"/>
    <dgm:cxn modelId="{ED070BBC-06DE-44D4-9A71-7AAB4A9787C7}" type="presParOf" srcId="{BA2D3DF4-E545-477E-8D42-132EA104ACD8}" destId="{C3AD6BE5-718A-49C0-9948-765A767BF072}" srcOrd="0" destOrd="0" presId="urn:microsoft.com/office/officeart/2005/8/layout/hierarchy1"/>
    <dgm:cxn modelId="{76201368-9FC5-477B-9A06-96A879A7D3E9}" type="presParOf" srcId="{BA2D3DF4-E545-477E-8D42-132EA104ACD8}" destId="{A09E3F17-E12C-4080-BDD1-EEDE26D1C8EA}" srcOrd="1" destOrd="0" presId="urn:microsoft.com/office/officeart/2005/8/layout/hierarchy1"/>
    <dgm:cxn modelId="{4BF502EE-56DF-4BD1-8C2D-29124EC6D2AD}" type="presParOf" srcId="{A09E3F17-E12C-4080-BDD1-EEDE26D1C8EA}" destId="{D4F9D9FE-E20D-427C-A955-9CACF7791DE3}" srcOrd="0" destOrd="0" presId="urn:microsoft.com/office/officeart/2005/8/layout/hierarchy1"/>
    <dgm:cxn modelId="{78F28866-A5E0-4A0C-BF23-8D5418578B54}" type="presParOf" srcId="{D4F9D9FE-E20D-427C-A955-9CACF7791DE3}" destId="{D0291AD6-895D-47DB-87F8-A74F7DBDCA9D}" srcOrd="0" destOrd="0" presId="urn:microsoft.com/office/officeart/2005/8/layout/hierarchy1"/>
    <dgm:cxn modelId="{A226897F-F837-4243-B20F-B9FE15C3435B}" type="presParOf" srcId="{D4F9D9FE-E20D-427C-A955-9CACF7791DE3}" destId="{F441C24E-87AD-4A3F-8FAE-6D50BF2244BB}" srcOrd="1" destOrd="0" presId="urn:microsoft.com/office/officeart/2005/8/layout/hierarchy1"/>
    <dgm:cxn modelId="{2B81DAE6-621A-4AA4-ADDC-91B6FCD08E7C}" type="presParOf" srcId="{A09E3F17-E12C-4080-BDD1-EEDE26D1C8EA}" destId="{53D85DCE-C1B3-4541-BBC7-F282FF9267F1}" srcOrd="1" destOrd="0" presId="urn:microsoft.com/office/officeart/2005/8/layout/hierarchy1"/>
    <dgm:cxn modelId="{3EBAB534-01B4-4EDB-9DCD-889711CE4180}" type="presParOf" srcId="{53D85DCE-C1B3-4541-BBC7-F282FF9267F1}" destId="{E044A413-5154-49C0-881A-AF7479BA19B0}" srcOrd="0" destOrd="0" presId="urn:microsoft.com/office/officeart/2005/8/layout/hierarchy1"/>
    <dgm:cxn modelId="{AB577E78-BEFB-4AF5-923F-37FD8F10333C}" type="presParOf" srcId="{53D85DCE-C1B3-4541-BBC7-F282FF9267F1}" destId="{709839DD-BBEF-4DC9-BB55-CE0519C89F0E}" srcOrd="1" destOrd="0" presId="urn:microsoft.com/office/officeart/2005/8/layout/hierarchy1"/>
    <dgm:cxn modelId="{D55D3C55-BD02-4B1C-85FE-B24B2E0AB0E1}" type="presParOf" srcId="{709839DD-BBEF-4DC9-BB55-CE0519C89F0E}" destId="{6EEAF8FF-DDCD-4844-BF50-3E44F5966442}" srcOrd="0" destOrd="0" presId="urn:microsoft.com/office/officeart/2005/8/layout/hierarchy1"/>
    <dgm:cxn modelId="{86C2B643-6999-4B5A-ABE6-84573399B6A7}" type="presParOf" srcId="{6EEAF8FF-DDCD-4844-BF50-3E44F5966442}" destId="{E4E9F3A7-1CD9-4AB9-9974-A87307FC88EB}" srcOrd="0" destOrd="0" presId="urn:microsoft.com/office/officeart/2005/8/layout/hierarchy1"/>
    <dgm:cxn modelId="{5C69601D-04CC-4833-97DC-A0195D931369}" type="presParOf" srcId="{6EEAF8FF-DDCD-4844-BF50-3E44F5966442}" destId="{8A5E06E5-3B53-462B-B0AD-3494845312B7}" srcOrd="1" destOrd="0" presId="urn:microsoft.com/office/officeart/2005/8/layout/hierarchy1"/>
    <dgm:cxn modelId="{0244C782-E8DC-483F-820B-11D9FFF4CDBB}" type="presParOf" srcId="{709839DD-BBEF-4DC9-BB55-CE0519C89F0E}" destId="{2CE163C1-994D-4BCA-A1A9-1F057EC2ECB1}" srcOrd="1" destOrd="0" presId="urn:microsoft.com/office/officeart/2005/8/layout/hierarchy1"/>
    <dgm:cxn modelId="{873371ED-FCD7-4EC4-8C77-80142C6C5C5C}" type="presParOf" srcId="{BA2D3DF4-E545-477E-8D42-132EA104ACD8}" destId="{7A5867B8-37BD-4243-998D-1A57A730E4D6}" srcOrd="2" destOrd="0" presId="urn:microsoft.com/office/officeart/2005/8/layout/hierarchy1"/>
    <dgm:cxn modelId="{6F30C8FA-859E-4325-8E73-61739A02EC56}" type="presParOf" srcId="{BA2D3DF4-E545-477E-8D42-132EA104ACD8}" destId="{EB63B0CF-187F-4D97-AE44-242EC4C745AB}" srcOrd="3" destOrd="0" presId="urn:microsoft.com/office/officeart/2005/8/layout/hierarchy1"/>
    <dgm:cxn modelId="{B6F359C2-EA8E-484A-B69A-25D5FF6FE205}" type="presParOf" srcId="{EB63B0CF-187F-4D97-AE44-242EC4C745AB}" destId="{27F0F730-0B26-4573-855D-F94F0EA62739}" srcOrd="0" destOrd="0" presId="urn:microsoft.com/office/officeart/2005/8/layout/hierarchy1"/>
    <dgm:cxn modelId="{0AF72425-F436-4348-9DC9-280ACF2C2D2F}" type="presParOf" srcId="{27F0F730-0B26-4573-855D-F94F0EA62739}" destId="{4A0C0457-7E46-4DF7-AEEF-FB307FA54B57}" srcOrd="0" destOrd="0" presId="urn:microsoft.com/office/officeart/2005/8/layout/hierarchy1"/>
    <dgm:cxn modelId="{37855FA4-7FB2-41C5-B488-53191AA95DF9}" type="presParOf" srcId="{27F0F730-0B26-4573-855D-F94F0EA62739}" destId="{1D102347-197A-4A2F-B2DE-6A9B8F91F1F1}" srcOrd="1" destOrd="0" presId="urn:microsoft.com/office/officeart/2005/8/layout/hierarchy1"/>
    <dgm:cxn modelId="{73283D54-282B-4A6B-9DBC-D2859B14AA26}" type="presParOf" srcId="{EB63B0CF-187F-4D97-AE44-242EC4C745AB}" destId="{62247901-5779-4F75-ACD7-6A4980C79705}" srcOrd="1" destOrd="0" presId="urn:microsoft.com/office/officeart/2005/8/layout/hierarchy1"/>
    <dgm:cxn modelId="{F8E65BA4-6990-4956-B13B-63654280DA4A}" type="presParOf" srcId="{62247901-5779-4F75-ACD7-6A4980C79705}" destId="{41006D6F-8ECF-4550-B61B-0351F4EAE9AC}" srcOrd="0" destOrd="0" presId="urn:microsoft.com/office/officeart/2005/8/layout/hierarchy1"/>
    <dgm:cxn modelId="{68600B51-8D2A-4FE5-A2EA-58F208FAE344}" type="presParOf" srcId="{62247901-5779-4F75-ACD7-6A4980C79705}" destId="{F410D252-2AB1-458A-9447-3EFE8A459463}" srcOrd="1" destOrd="0" presId="urn:microsoft.com/office/officeart/2005/8/layout/hierarchy1"/>
    <dgm:cxn modelId="{7030E269-F321-438E-B370-F7BB6AE82C3D}" type="presParOf" srcId="{F410D252-2AB1-458A-9447-3EFE8A459463}" destId="{DB70CE51-BBF1-4DEB-ABA6-29DEDF1B05DB}" srcOrd="0" destOrd="0" presId="urn:microsoft.com/office/officeart/2005/8/layout/hierarchy1"/>
    <dgm:cxn modelId="{37F13E2D-CB7D-452B-9D63-7D139467EFD2}" type="presParOf" srcId="{DB70CE51-BBF1-4DEB-ABA6-29DEDF1B05DB}" destId="{A777D64D-7544-42B1-BA58-273B9D5730E3}" srcOrd="0" destOrd="0" presId="urn:microsoft.com/office/officeart/2005/8/layout/hierarchy1"/>
    <dgm:cxn modelId="{7921C666-FD42-4324-9D21-A19B9207D13B}" type="presParOf" srcId="{DB70CE51-BBF1-4DEB-ABA6-29DEDF1B05DB}" destId="{AC951BBC-F765-47DC-BD10-D973335F416F}" srcOrd="1" destOrd="0" presId="urn:microsoft.com/office/officeart/2005/8/layout/hierarchy1"/>
    <dgm:cxn modelId="{3D2EB255-0B88-464D-A596-0A187358553F}" type="presParOf" srcId="{F410D252-2AB1-458A-9447-3EFE8A459463}" destId="{27FD38DC-227E-47BA-A51A-A4B0E8342F32}" srcOrd="1" destOrd="0" presId="urn:microsoft.com/office/officeart/2005/8/layout/hierarchy1"/>
    <dgm:cxn modelId="{C4B69359-95FD-4355-94BA-846BF372D94B}" type="presParOf" srcId="{6C43EBB6-7C83-4BDC-8E90-85C0449173B6}" destId="{F3562EE0-BF76-408B-87B6-1182CA05B9D6}" srcOrd="2" destOrd="0" presId="urn:microsoft.com/office/officeart/2005/8/layout/hierarchy1"/>
    <dgm:cxn modelId="{3FD61F6B-4C41-411A-84B1-BE6E5CA18D83}" type="presParOf" srcId="{6C43EBB6-7C83-4BDC-8E90-85C0449173B6}" destId="{34533FEE-9ACF-4B1D-8E48-2E4DF625F5BD}" srcOrd="3" destOrd="0" presId="urn:microsoft.com/office/officeart/2005/8/layout/hierarchy1"/>
    <dgm:cxn modelId="{4C6C83E6-C23B-45F1-BEBC-0AA469902BDF}" type="presParOf" srcId="{34533FEE-9ACF-4B1D-8E48-2E4DF625F5BD}" destId="{14614A0A-8BF2-4C5D-9C5A-BBB70A0418E7}" srcOrd="0" destOrd="0" presId="urn:microsoft.com/office/officeart/2005/8/layout/hierarchy1"/>
    <dgm:cxn modelId="{555F6515-31C5-45A9-AAFB-A4A1E68694D0}" type="presParOf" srcId="{14614A0A-8BF2-4C5D-9C5A-BBB70A0418E7}" destId="{83128A94-AE4E-46C9-81BC-4B20F4D79176}" srcOrd="0" destOrd="0" presId="urn:microsoft.com/office/officeart/2005/8/layout/hierarchy1"/>
    <dgm:cxn modelId="{08F09519-C09B-4686-9AEC-8B1815127E5D}" type="presParOf" srcId="{14614A0A-8BF2-4C5D-9C5A-BBB70A0418E7}" destId="{9160CDDB-43A8-4C64-89ED-2DFE0939F4A9}" srcOrd="1" destOrd="0" presId="urn:microsoft.com/office/officeart/2005/8/layout/hierarchy1"/>
    <dgm:cxn modelId="{646C099B-C273-4473-956C-5D6C8835E69F}" type="presParOf" srcId="{34533FEE-9ACF-4B1D-8E48-2E4DF625F5BD}" destId="{904D1E2A-6FF6-4AA5-A48C-A0C9C8A0C539}" srcOrd="1" destOrd="0" presId="urn:microsoft.com/office/officeart/2005/8/layout/hierarchy1"/>
    <dgm:cxn modelId="{3CA6581E-BB6D-4D80-946D-0272EC73FA83}" type="presParOf" srcId="{904D1E2A-6FF6-4AA5-A48C-A0C9C8A0C539}" destId="{70CEC902-6F3E-41B8-B153-66BF5D76F22B}" srcOrd="0" destOrd="0" presId="urn:microsoft.com/office/officeart/2005/8/layout/hierarchy1"/>
    <dgm:cxn modelId="{094936DB-CEA1-443D-8A7D-4B3F37342551}" type="presParOf" srcId="{904D1E2A-6FF6-4AA5-A48C-A0C9C8A0C539}" destId="{A77568F7-225E-4A36-A48E-0485C467FF9D}" srcOrd="1" destOrd="0" presId="urn:microsoft.com/office/officeart/2005/8/layout/hierarchy1"/>
    <dgm:cxn modelId="{89B0FD44-BF73-4164-82F7-768A9C7C7AB7}" type="presParOf" srcId="{A77568F7-225E-4A36-A48E-0485C467FF9D}" destId="{ADDA148F-3AC9-4F65-8688-F8737C747DB1}" srcOrd="0" destOrd="0" presId="urn:microsoft.com/office/officeart/2005/8/layout/hierarchy1"/>
    <dgm:cxn modelId="{9E35FFC6-E214-4FA5-99AC-B73217FC49BD}" type="presParOf" srcId="{ADDA148F-3AC9-4F65-8688-F8737C747DB1}" destId="{AFF376C1-A16A-4680-A84C-01A057D2845F}" srcOrd="0" destOrd="0" presId="urn:microsoft.com/office/officeart/2005/8/layout/hierarchy1"/>
    <dgm:cxn modelId="{3F6E902E-1E02-459A-916E-0028169C7EA0}" type="presParOf" srcId="{ADDA148F-3AC9-4F65-8688-F8737C747DB1}" destId="{851E36B6-12F2-4EA0-A2F0-D9792640A8B7}" srcOrd="1" destOrd="0" presId="urn:microsoft.com/office/officeart/2005/8/layout/hierarchy1"/>
    <dgm:cxn modelId="{D53FC0E8-A927-428D-BF3B-B6691494E18C}" type="presParOf" srcId="{A77568F7-225E-4A36-A48E-0485C467FF9D}" destId="{48533D2F-1F45-4325-B5C5-E8553F9C3916}" srcOrd="1" destOrd="0" presId="urn:microsoft.com/office/officeart/2005/8/layout/hierarchy1"/>
    <dgm:cxn modelId="{DC66B802-1E03-476E-B1E0-34D11FFE73C2}" type="presParOf" srcId="{48533D2F-1F45-4325-B5C5-E8553F9C3916}" destId="{50629CD3-B3CD-4F54-A9DB-9461D829D33F}" srcOrd="0" destOrd="0" presId="urn:microsoft.com/office/officeart/2005/8/layout/hierarchy1"/>
    <dgm:cxn modelId="{1C476262-C648-4EC8-99AB-01A803BA7D1F}" type="presParOf" srcId="{48533D2F-1F45-4325-B5C5-E8553F9C3916}" destId="{B88A3153-4D19-4C6B-900C-90F96495B351}" srcOrd="1" destOrd="0" presId="urn:microsoft.com/office/officeart/2005/8/layout/hierarchy1"/>
    <dgm:cxn modelId="{FB10A590-1DD2-48B2-AB89-418FE8BD0E1A}" type="presParOf" srcId="{B88A3153-4D19-4C6B-900C-90F96495B351}" destId="{F7A8249F-C9E1-4EF9-9F8E-683C86CA32CC}" srcOrd="0" destOrd="0" presId="urn:microsoft.com/office/officeart/2005/8/layout/hierarchy1"/>
    <dgm:cxn modelId="{E4E4C67E-3AF7-46BE-AD92-DCF16CAB3834}" type="presParOf" srcId="{F7A8249F-C9E1-4EF9-9F8E-683C86CA32CC}" destId="{360E66A3-5486-4A84-8F0D-C441FAF2A145}" srcOrd="0" destOrd="0" presId="urn:microsoft.com/office/officeart/2005/8/layout/hierarchy1"/>
    <dgm:cxn modelId="{2EA6C235-5AF0-49FF-8A5F-EF6DC447C890}" type="presParOf" srcId="{F7A8249F-C9E1-4EF9-9F8E-683C86CA32CC}" destId="{C198A2A2-E8F6-4745-BCDC-13EF2E607D27}" srcOrd="1" destOrd="0" presId="urn:microsoft.com/office/officeart/2005/8/layout/hierarchy1"/>
    <dgm:cxn modelId="{E94C380E-E1A5-428E-9B16-A6D9A842AF83}" type="presParOf" srcId="{B88A3153-4D19-4C6B-900C-90F96495B351}" destId="{5AA07166-704C-47C1-885B-AA099447B7F4}" srcOrd="1" destOrd="0" presId="urn:microsoft.com/office/officeart/2005/8/layout/hierarchy1"/>
    <dgm:cxn modelId="{C2D02F9D-3AB7-4BE6-B157-81E301BBF666}" type="presParOf" srcId="{904D1E2A-6FF6-4AA5-A48C-A0C9C8A0C539}" destId="{32EAFF53-F40F-4B24-B987-A92E996A62D5}" srcOrd="2" destOrd="0" presId="urn:microsoft.com/office/officeart/2005/8/layout/hierarchy1"/>
    <dgm:cxn modelId="{A433E000-9084-4503-AE68-4157FF661594}" type="presParOf" srcId="{904D1E2A-6FF6-4AA5-A48C-A0C9C8A0C539}" destId="{9842BB7D-8450-436F-820A-105447E441F3}" srcOrd="3" destOrd="0" presId="urn:microsoft.com/office/officeart/2005/8/layout/hierarchy1"/>
    <dgm:cxn modelId="{DD49534D-1405-428F-89FB-4186AAB48395}" type="presParOf" srcId="{9842BB7D-8450-436F-820A-105447E441F3}" destId="{09171205-D9D4-4432-A43C-CAEBE04C33C4}" srcOrd="0" destOrd="0" presId="urn:microsoft.com/office/officeart/2005/8/layout/hierarchy1"/>
    <dgm:cxn modelId="{39E48CD9-5511-4944-9D68-C938CEC0897E}" type="presParOf" srcId="{09171205-D9D4-4432-A43C-CAEBE04C33C4}" destId="{C07A9B87-2BAF-4335-BB2F-9A2C809BA710}" srcOrd="0" destOrd="0" presId="urn:microsoft.com/office/officeart/2005/8/layout/hierarchy1"/>
    <dgm:cxn modelId="{39FCA02A-A447-4B46-B124-5BAF7C1B8BFF}" type="presParOf" srcId="{09171205-D9D4-4432-A43C-CAEBE04C33C4}" destId="{81C0B7AC-C515-46A6-ACD1-34FA870155D9}" srcOrd="1" destOrd="0" presId="urn:microsoft.com/office/officeart/2005/8/layout/hierarchy1"/>
    <dgm:cxn modelId="{8D461816-05B2-44B8-9D80-23D179B4A5CE}" type="presParOf" srcId="{9842BB7D-8450-436F-820A-105447E441F3}" destId="{34E9F024-F30F-4110-9D87-9358ED9D4686}" srcOrd="1" destOrd="0" presId="urn:microsoft.com/office/officeart/2005/8/layout/hierarchy1"/>
    <dgm:cxn modelId="{0D73259B-366C-498A-86BB-CE4BF62F73AA}" type="presParOf" srcId="{34E9F024-F30F-4110-9D87-9358ED9D4686}" destId="{1BFF463D-4F16-40D1-8C26-4BCA24708235}" srcOrd="0" destOrd="0" presId="urn:microsoft.com/office/officeart/2005/8/layout/hierarchy1"/>
    <dgm:cxn modelId="{2E98B764-6A99-481A-A184-89505CD9A8EB}" type="presParOf" srcId="{34E9F024-F30F-4110-9D87-9358ED9D4686}" destId="{056D623B-14DD-45AA-B9F1-C86AB6A630CA}" srcOrd="1" destOrd="0" presId="urn:microsoft.com/office/officeart/2005/8/layout/hierarchy1"/>
    <dgm:cxn modelId="{25198BC1-9646-40F8-BAB7-326D0AE8B91F}" type="presParOf" srcId="{056D623B-14DD-45AA-B9F1-C86AB6A630CA}" destId="{F04A2732-1083-4B3C-8969-55B79E54E2C0}" srcOrd="0" destOrd="0" presId="urn:microsoft.com/office/officeart/2005/8/layout/hierarchy1"/>
    <dgm:cxn modelId="{BD725062-0222-4AD9-976D-AA8E1AC9BE5C}" type="presParOf" srcId="{F04A2732-1083-4B3C-8969-55B79E54E2C0}" destId="{C8D01871-87E0-4228-8F4D-41E69B746467}" srcOrd="0" destOrd="0" presId="urn:microsoft.com/office/officeart/2005/8/layout/hierarchy1"/>
    <dgm:cxn modelId="{D171C936-921D-4503-8EC1-EC20D901F105}" type="presParOf" srcId="{F04A2732-1083-4B3C-8969-55B79E54E2C0}" destId="{A2002B4E-0B1D-43E4-9A9F-4524304B12E0}" srcOrd="1" destOrd="0" presId="urn:microsoft.com/office/officeart/2005/8/layout/hierarchy1"/>
    <dgm:cxn modelId="{9ED7E2C8-E9D0-41A0-AC11-7D77CB145AA9}" type="presParOf" srcId="{056D623B-14DD-45AA-B9F1-C86AB6A630CA}" destId="{909C6E80-0013-4E55-BC1C-30A495969637}" srcOrd="1" destOrd="0" presId="urn:microsoft.com/office/officeart/2005/8/layout/hierarchy1"/>
    <dgm:cxn modelId="{69803D22-EBCF-4065-82B4-182C796589C0}" type="presParOf" srcId="{904D1E2A-6FF6-4AA5-A48C-A0C9C8A0C539}" destId="{ADBDEF17-03D5-469F-9BDF-D91406099ADA}" srcOrd="4" destOrd="0" presId="urn:microsoft.com/office/officeart/2005/8/layout/hierarchy1"/>
    <dgm:cxn modelId="{BAA42975-B6C3-47D2-B8D3-AEABC9430D16}" type="presParOf" srcId="{904D1E2A-6FF6-4AA5-A48C-A0C9C8A0C539}" destId="{4F5226B4-4BF0-4E1F-904B-9149892C4EA9}" srcOrd="5" destOrd="0" presId="urn:microsoft.com/office/officeart/2005/8/layout/hierarchy1"/>
    <dgm:cxn modelId="{9520EB91-93C3-4EB5-A738-D998FEC169CF}" type="presParOf" srcId="{4F5226B4-4BF0-4E1F-904B-9149892C4EA9}" destId="{D6889960-5888-45E4-BF20-6F67057156EB}" srcOrd="0" destOrd="0" presId="urn:microsoft.com/office/officeart/2005/8/layout/hierarchy1"/>
    <dgm:cxn modelId="{55ED503E-3855-4927-9A5B-68BAC214D759}" type="presParOf" srcId="{D6889960-5888-45E4-BF20-6F67057156EB}" destId="{911A34F8-5CF1-4CAF-9359-3441CE724DB7}" srcOrd="0" destOrd="0" presId="urn:microsoft.com/office/officeart/2005/8/layout/hierarchy1"/>
    <dgm:cxn modelId="{E16261AD-EE9E-4B79-A49B-94D4A9543EA6}" type="presParOf" srcId="{D6889960-5888-45E4-BF20-6F67057156EB}" destId="{F8DFD474-E29C-42CB-B20A-C7B760C1AF47}" srcOrd="1" destOrd="0" presId="urn:microsoft.com/office/officeart/2005/8/layout/hierarchy1"/>
    <dgm:cxn modelId="{BB9D5663-3F97-4BA2-AE7E-6677370DAE4A}" type="presParOf" srcId="{4F5226B4-4BF0-4E1F-904B-9149892C4EA9}" destId="{C3D8AC9B-D358-495F-9C2B-BFDD3C67B8A6}" srcOrd="1" destOrd="0" presId="urn:microsoft.com/office/officeart/2005/8/layout/hierarchy1"/>
    <dgm:cxn modelId="{C2794535-80F7-4E12-8FF6-1A068D60AAB9}" type="presParOf" srcId="{C3D8AC9B-D358-495F-9C2B-BFDD3C67B8A6}" destId="{1C89D005-EAA1-47E7-AA4D-C865A32BD43B}" srcOrd="0" destOrd="0" presId="urn:microsoft.com/office/officeart/2005/8/layout/hierarchy1"/>
    <dgm:cxn modelId="{8A6CB68B-D39C-4FD7-86BB-07998E61D324}" type="presParOf" srcId="{C3D8AC9B-D358-495F-9C2B-BFDD3C67B8A6}" destId="{33DF7B34-BA6C-4FD7-B8A2-C8BB667FB261}" srcOrd="1" destOrd="0" presId="urn:microsoft.com/office/officeart/2005/8/layout/hierarchy1"/>
    <dgm:cxn modelId="{5BB11D4A-DB3F-4057-8D2C-DADAE99FF1D5}" type="presParOf" srcId="{33DF7B34-BA6C-4FD7-B8A2-C8BB667FB261}" destId="{085201ED-0ABC-4A01-B194-3984373D9F0C}" srcOrd="0" destOrd="0" presId="urn:microsoft.com/office/officeart/2005/8/layout/hierarchy1"/>
    <dgm:cxn modelId="{71EE0C96-0946-45D4-94BF-4E1FEC6B38EC}" type="presParOf" srcId="{085201ED-0ABC-4A01-B194-3984373D9F0C}" destId="{4180CE43-812A-46F4-9D7F-44E119676955}" srcOrd="0" destOrd="0" presId="urn:microsoft.com/office/officeart/2005/8/layout/hierarchy1"/>
    <dgm:cxn modelId="{F82132B5-1560-4AF6-B480-8B11E69AE5B0}" type="presParOf" srcId="{085201ED-0ABC-4A01-B194-3984373D9F0C}" destId="{02A7F2E8-78F0-4629-9ADF-42151CBBABE5}" srcOrd="1" destOrd="0" presId="urn:microsoft.com/office/officeart/2005/8/layout/hierarchy1"/>
    <dgm:cxn modelId="{0C96BD2E-CECD-4015-8E17-7971DA43A318}" type="presParOf" srcId="{33DF7B34-BA6C-4FD7-B8A2-C8BB667FB261}" destId="{218A8579-474E-4F58-9C0E-A15E222C69E6}" srcOrd="1" destOrd="0" presId="urn:microsoft.com/office/officeart/2005/8/layout/hierarchy1"/>
    <dgm:cxn modelId="{CFCC4F10-F7DD-4194-B8B3-912E489A8A28}" type="presParOf" srcId="{904D1E2A-6FF6-4AA5-A48C-A0C9C8A0C539}" destId="{043670F3-71CD-4B8D-9BB7-B49CEA136A34}" srcOrd="6" destOrd="0" presId="urn:microsoft.com/office/officeart/2005/8/layout/hierarchy1"/>
    <dgm:cxn modelId="{97E66F90-5D36-4776-B9FD-3742BA4A6D2D}" type="presParOf" srcId="{904D1E2A-6FF6-4AA5-A48C-A0C9C8A0C539}" destId="{367E83AD-49B2-40D3-989B-B3A5A2E27F9D}" srcOrd="7" destOrd="0" presId="urn:microsoft.com/office/officeart/2005/8/layout/hierarchy1"/>
    <dgm:cxn modelId="{73297981-7FAB-43EA-BC56-2F66DC57E57A}" type="presParOf" srcId="{367E83AD-49B2-40D3-989B-B3A5A2E27F9D}" destId="{2860ABF9-DD8E-42A2-B91B-5A3F5D9702E5}" srcOrd="0" destOrd="0" presId="urn:microsoft.com/office/officeart/2005/8/layout/hierarchy1"/>
    <dgm:cxn modelId="{F1210E47-FDD3-43EC-8199-C0E24721CDB2}" type="presParOf" srcId="{2860ABF9-DD8E-42A2-B91B-5A3F5D9702E5}" destId="{1D7D9B49-EC93-46C4-AA37-1F79534E2B1C}" srcOrd="0" destOrd="0" presId="urn:microsoft.com/office/officeart/2005/8/layout/hierarchy1"/>
    <dgm:cxn modelId="{EDAB1E36-4EBD-4639-A06A-18D4D11B245F}" type="presParOf" srcId="{2860ABF9-DD8E-42A2-B91B-5A3F5D9702E5}" destId="{7F5E3628-945A-49C5-ACF7-087EE9696E9A}" srcOrd="1" destOrd="0" presId="urn:microsoft.com/office/officeart/2005/8/layout/hierarchy1"/>
    <dgm:cxn modelId="{95870B18-087E-4C25-9E1E-BAE640786988}" type="presParOf" srcId="{367E83AD-49B2-40D3-989B-B3A5A2E27F9D}" destId="{BC4BEDD4-91E3-4AA6-8734-4D43E25A6F4F}" srcOrd="1" destOrd="0" presId="urn:microsoft.com/office/officeart/2005/8/layout/hierarchy1"/>
    <dgm:cxn modelId="{847EAE98-4265-402F-A198-6939B16A3618}" type="presParOf" srcId="{BC4BEDD4-91E3-4AA6-8734-4D43E25A6F4F}" destId="{735E7210-8E0D-4E69-95D0-7A16E1F44EC9}" srcOrd="0" destOrd="0" presId="urn:microsoft.com/office/officeart/2005/8/layout/hierarchy1"/>
    <dgm:cxn modelId="{28D1C41E-1E56-4E87-84B9-E5A37D1B04C9}" type="presParOf" srcId="{BC4BEDD4-91E3-4AA6-8734-4D43E25A6F4F}" destId="{7BBB91DA-55CE-43DA-A11E-2E887155E553}" srcOrd="1" destOrd="0" presId="urn:microsoft.com/office/officeart/2005/8/layout/hierarchy1"/>
    <dgm:cxn modelId="{137A3A6C-ACC8-4A1C-8F74-2E59736DAE45}" type="presParOf" srcId="{7BBB91DA-55CE-43DA-A11E-2E887155E553}" destId="{BFAEDE95-9DC5-4179-A91D-E55737928385}" srcOrd="0" destOrd="0" presId="urn:microsoft.com/office/officeart/2005/8/layout/hierarchy1"/>
    <dgm:cxn modelId="{F9642332-ED02-42C8-8766-34130B24DAC0}" type="presParOf" srcId="{BFAEDE95-9DC5-4179-A91D-E55737928385}" destId="{0E99C690-69D4-41D3-9A5C-F0EC159BD327}" srcOrd="0" destOrd="0" presId="urn:microsoft.com/office/officeart/2005/8/layout/hierarchy1"/>
    <dgm:cxn modelId="{AF3946E4-D076-41D6-B2A5-874632926370}" type="presParOf" srcId="{BFAEDE95-9DC5-4179-A91D-E55737928385}" destId="{48083D35-BB03-421F-BA99-37BABDB62CB6}" srcOrd="1" destOrd="0" presId="urn:microsoft.com/office/officeart/2005/8/layout/hierarchy1"/>
    <dgm:cxn modelId="{4C037205-CA51-474A-903B-F2079C1544FA}" type="presParOf" srcId="{7BBB91DA-55CE-43DA-A11E-2E887155E553}" destId="{7A224E9A-FDAC-434E-B348-F4E2330A2B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732B42-D2BC-4A06-A5A8-9BE75D5C17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4E404307-1037-4D70-BDF7-C669490E3685}">
      <dgm:prSet/>
      <dgm:spPr/>
      <dgm:t>
        <a:bodyPr/>
        <a:lstStyle/>
        <a:p>
          <a:pPr rtl="0"/>
          <a:r>
            <a:rPr lang="es-ES" b="1" dirty="0" smtClean="0"/>
            <a:t>La nómina.</a:t>
          </a:r>
          <a:r>
            <a:rPr lang="es-ES" dirty="0" smtClean="0"/>
            <a:t> Es un recibo individual justificativo del pago de salarios. Constituye un documento obligatorio.</a:t>
          </a:r>
          <a:endParaRPr lang="es-ES" b="1" dirty="0"/>
        </a:p>
      </dgm:t>
    </dgm:pt>
    <dgm:pt modelId="{602FDBA4-7BAB-4D8C-BC8A-5BF436F61CA2}" type="parTrans" cxnId="{6F2268AA-21EF-43A6-9B05-FE7A5426BF62}">
      <dgm:prSet/>
      <dgm:spPr/>
      <dgm:t>
        <a:bodyPr/>
        <a:lstStyle/>
        <a:p>
          <a:endParaRPr lang="es-ES"/>
        </a:p>
      </dgm:t>
    </dgm:pt>
    <dgm:pt modelId="{419C2338-E46D-4136-8FF8-1372382077ED}" type="sibTrans" cxnId="{6F2268AA-21EF-43A6-9B05-FE7A5426BF62}">
      <dgm:prSet/>
      <dgm:spPr/>
      <dgm:t>
        <a:bodyPr/>
        <a:lstStyle/>
        <a:p>
          <a:endParaRPr lang="es-ES"/>
        </a:p>
      </dgm:t>
    </dgm:pt>
    <dgm:pt modelId="{FBAF0FE6-CB50-49BA-8018-A34078B12DA6}" type="pres">
      <dgm:prSet presAssocID="{B4732B42-D2BC-4A06-A5A8-9BE75D5C171F}" presName="linear" presStyleCnt="0">
        <dgm:presLayoutVars>
          <dgm:animLvl val="lvl"/>
          <dgm:resizeHandles val="exact"/>
        </dgm:presLayoutVars>
      </dgm:prSet>
      <dgm:spPr/>
      <dgm:t>
        <a:bodyPr/>
        <a:lstStyle/>
        <a:p>
          <a:endParaRPr lang="es-ES"/>
        </a:p>
      </dgm:t>
    </dgm:pt>
    <dgm:pt modelId="{849775F9-7C44-4616-9342-3FBECD6DAD48}" type="pres">
      <dgm:prSet presAssocID="{4E404307-1037-4D70-BDF7-C669490E3685}" presName="parentText" presStyleLbl="node1" presStyleIdx="0" presStyleCnt="1" custLinFactNeighborY="-24551">
        <dgm:presLayoutVars>
          <dgm:chMax val="0"/>
          <dgm:bulletEnabled val="1"/>
        </dgm:presLayoutVars>
      </dgm:prSet>
      <dgm:spPr/>
      <dgm:t>
        <a:bodyPr/>
        <a:lstStyle/>
        <a:p>
          <a:endParaRPr lang="es-ES"/>
        </a:p>
      </dgm:t>
    </dgm:pt>
  </dgm:ptLst>
  <dgm:cxnLst>
    <dgm:cxn modelId="{6F2268AA-21EF-43A6-9B05-FE7A5426BF62}" srcId="{B4732B42-D2BC-4A06-A5A8-9BE75D5C171F}" destId="{4E404307-1037-4D70-BDF7-C669490E3685}" srcOrd="0" destOrd="0" parTransId="{602FDBA4-7BAB-4D8C-BC8A-5BF436F61CA2}" sibTransId="{419C2338-E46D-4136-8FF8-1372382077ED}"/>
    <dgm:cxn modelId="{B958B3AD-FBE5-4CB1-AD72-DD5807C156E3}" type="presOf" srcId="{B4732B42-D2BC-4A06-A5A8-9BE75D5C171F}" destId="{FBAF0FE6-CB50-49BA-8018-A34078B12DA6}" srcOrd="0" destOrd="0" presId="urn:microsoft.com/office/officeart/2005/8/layout/vList2"/>
    <dgm:cxn modelId="{A1214B35-7381-417E-A801-224123CBCE5B}" type="presOf" srcId="{4E404307-1037-4D70-BDF7-C669490E3685}" destId="{849775F9-7C44-4616-9342-3FBECD6DAD48}" srcOrd="0" destOrd="0" presId="urn:microsoft.com/office/officeart/2005/8/layout/vList2"/>
    <dgm:cxn modelId="{ED521B05-E589-4C35-B408-BCD491305CE8}" type="presParOf" srcId="{FBAF0FE6-CB50-49BA-8018-A34078B12DA6}" destId="{849775F9-7C44-4616-9342-3FBECD6DAD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334941-F53B-4EEC-BAF7-7459E3CE617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3BB27F84-A610-4A8B-9D1B-FD17D04647C1}">
      <dgm:prSet phldrT="[Texto]" custT="1"/>
      <dgm:spPr/>
      <dgm:t>
        <a:bodyPr/>
        <a:lstStyle/>
        <a:p>
          <a:r>
            <a:rPr lang="es-ES" sz="1400" dirty="0" smtClean="0"/>
            <a:t>Devengos</a:t>
          </a:r>
          <a:endParaRPr lang="es-ES" sz="1400" dirty="0"/>
        </a:p>
      </dgm:t>
    </dgm:pt>
    <dgm:pt modelId="{125B40BD-9D73-4817-BC5E-5481A470E6E3}" type="parTrans" cxnId="{6BA45425-D995-406A-959E-6BD279F4074C}">
      <dgm:prSet/>
      <dgm:spPr/>
      <dgm:t>
        <a:bodyPr/>
        <a:lstStyle/>
        <a:p>
          <a:endParaRPr lang="es-ES"/>
        </a:p>
      </dgm:t>
    </dgm:pt>
    <dgm:pt modelId="{08F92ABC-3381-42F2-979F-53D1298BB7B9}" type="sibTrans" cxnId="{6BA45425-D995-406A-959E-6BD279F4074C}">
      <dgm:prSet/>
      <dgm:spPr/>
      <dgm:t>
        <a:bodyPr/>
        <a:lstStyle/>
        <a:p>
          <a:endParaRPr lang="es-ES"/>
        </a:p>
      </dgm:t>
    </dgm:pt>
    <dgm:pt modelId="{FDB24F7C-C84A-4B63-988F-DFC0881483B4}">
      <dgm:prSet phldrT="[Texto]" custT="1"/>
      <dgm:spPr/>
      <dgm:t>
        <a:bodyPr/>
        <a:lstStyle/>
        <a:p>
          <a:r>
            <a:rPr lang="es-ES" sz="1400" dirty="0" smtClean="0"/>
            <a:t>Percepciones no salariales</a:t>
          </a:r>
          <a:endParaRPr lang="es-ES" sz="1400" dirty="0"/>
        </a:p>
      </dgm:t>
    </dgm:pt>
    <dgm:pt modelId="{62EFFB4E-3169-4CF0-AD5B-856A37963C23}" type="parTrans" cxnId="{A738EA92-EEE0-4441-94CE-3E416280F22E}">
      <dgm:prSet/>
      <dgm:spPr/>
      <dgm:t>
        <a:bodyPr/>
        <a:lstStyle/>
        <a:p>
          <a:endParaRPr lang="es-ES"/>
        </a:p>
      </dgm:t>
    </dgm:pt>
    <dgm:pt modelId="{86A7D93E-DB4A-4CCB-BEB8-C3BC113521C6}" type="sibTrans" cxnId="{A738EA92-EEE0-4441-94CE-3E416280F22E}">
      <dgm:prSet/>
      <dgm:spPr/>
      <dgm:t>
        <a:bodyPr/>
        <a:lstStyle/>
        <a:p>
          <a:endParaRPr lang="es-ES"/>
        </a:p>
      </dgm:t>
    </dgm:pt>
    <dgm:pt modelId="{67E7636D-0B54-46DB-AC09-EC99BE476B7C}">
      <dgm:prSet phldrT="[Texto]" custT="1"/>
      <dgm:spPr/>
      <dgm:t>
        <a:bodyPr/>
        <a:lstStyle/>
        <a:p>
          <a:r>
            <a:rPr lang="es-ES" sz="1400" dirty="0" smtClean="0"/>
            <a:t>Percepciones  salariales</a:t>
          </a:r>
          <a:endParaRPr lang="es-ES" sz="1400" dirty="0"/>
        </a:p>
      </dgm:t>
    </dgm:pt>
    <dgm:pt modelId="{C05340BF-D9AD-4EDC-AB1A-FD63BDB4ACDB}" type="parTrans" cxnId="{14DC003E-C50D-4A55-A0DF-8FF347273FF5}">
      <dgm:prSet/>
      <dgm:spPr/>
      <dgm:t>
        <a:bodyPr/>
        <a:lstStyle/>
        <a:p>
          <a:endParaRPr lang="es-ES"/>
        </a:p>
      </dgm:t>
    </dgm:pt>
    <dgm:pt modelId="{33145AE3-2957-4B7D-A5BD-0DEDE2E251CA}" type="sibTrans" cxnId="{14DC003E-C50D-4A55-A0DF-8FF347273FF5}">
      <dgm:prSet/>
      <dgm:spPr/>
      <dgm:t>
        <a:bodyPr/>
        <a:lstStyle/>
        <a:p>
          <a:endParaRPr lang="es-ES"/>
        </a:p>
      </dgm:t>
    </dgm:pt>
    <dgm:pt modelId="{D7D6972A-0F39-487C-9656-1D1241E0A135}">
      <dgm:prSet phldrT="[Texto]" custT="1"/>
      <dgm:spPr/>
      <dgm:t>
        <a:bodyPr/>
        <a:lstStyle/>
        <a:p>
          <a:pPr algn="l"/>
          <a:r>
            <a:rPr lang="es-ES" sz="1200" dirty="0" err="1" smtClean="0"/>
            <a:t>SalarioBase</a:t>
          </a:r>
          <a:endParaRPr lang="es-ES" sz="1200" dirty="0" smtClean="0"/>
        </a:p>
        <a:p>
          <a:pPr algn="l"/>
          <a:r>
            <a:rPr lang="es-ES" sz="1200" dirty="0" smtClean="0"/>
            <a:t>Salario en especie.</a:t>
          </a:r>
        </a:p>
        <a:p>
          <a:pPr algn="l"/>
          <a:r>
            <a:rPr lang="es-ES" sz="1200" dirty="0" smtClean="0"/>
            <a:t>Complementos salariales</a:t>
          </a:r>
        </a:p>
        <a:p>
          <a:pPr algn="l"/>
          <a:r>
            <a:rPr lang="es-ES" sz="1200" dirty="0" smtClean="0"/>
            <a:t>Horas extraordinarias</a:t>
          </a:r>
        </a:p>
        <a:p>
          <a:pPr algn="l"/>
          <a:r>
            <a:rPr lang="es-ES" sz="1200" dirty="0" smtClean="0"/>
            <a:t>Otras gratificaciones</a:t>
          </a:r>
          <a:endParaRPr lang="es-ES" sz="1200" dirty="0"/>
        </a:p>
      </dgm:t>
    </dgm:pt>
    <dgm:pt modelId="{85E0BE81-0336-4ED7-95B0-DE67397CFC5C}" type="parTrans" cxnId="{28F0FE36-4C3B-4C8D-957E-1A5C7A033F99}">
      <dgm:prSet/>
      <dgm:spPr/>
      <dgm:t>
        <a:bodyPr/>
        <a:lstStyle/>
        <a:p>
          <a:endParaRPr lang="es-ES"/>
        </a:p>
      </dgm:t>
    </dgm:pt>
    <dgm:pt modelId="{34C7B65B-3D3A-4D6F-B741-B28F21CD90B2}" type="sibTrans" cxnId="{28F0FE36-4C3B-4C8D-957E-1A5C7A033F99}">
      <dgm:prSet/>
      <dgm:spPr/>
      <dgm:t>
        <a:bodyPr/>
        <a:lstStyle/>
        <a:p>
          <a:endParaRPr lang="es-ES"/>
        </a:p>
      </dgm:t>
    </dgm:pt>
    <dgm:pt modelId="{44A3C298-0B60-4CE9-ABA6-016FF63C22ED}">
      <dgm:prSet phldrT="[Texto]" custT="1"/>
      <dgm:spPr/>
      <dgm:t>
        <a:bodyPr/>
        <a:lstStyle/>
        <a:p>
          <a:pPr algn="l"/>
          <a:r>
            <a:rPr lang="es-ES" sz="1200" dirty="0" smtClean="0"/>
            <a:t>Indemnizaciones o suplidos</a:t>
          </a:r>
        </a:p>
        <a:p>
          <a:pPr algn="l"/>
          <a:r>
            <a:rPr lang="es-ES" sz="1200" dirty="0" smtClean="0"/>
            <a:t>Prestaciones e indemnizaciones de la Seguridad Social</a:t>
          </a:r>
        </a:p>
        <a:p>
          <a:pPr algn="l"/>
          <a:r>
            <a:rPr lang="es-ES" sz="1200" dirty="0" smtClean="0"/>
            <a:t>Indemnizaciones por traslados, suspensiones o despidos</a:t>
          </a:r>
        </a:p>
        <a:p>
          <a:pPr algn="l"/>
          <a:r>
            <a:rPr lang="es-ES" sz="1200" dirty="0" smtClean="0"/>
            <a:t>Otras prestaciones no salariales</a:t>
          </a:r>
          <a:endParaRPr lang="es-ES" sz="1200" dirty="0"/>
        </a:p>
      </dgm:t>
    </dgm:pt>
    <dgm:pt modelId="{1558EE3B-1E37-4B04-8A1D-BAD4FB8B0CBF}" type="parTrans" cxnId="{08E9DE9C-7287-4D52-B58F-0FFA861CCF00}">
      <dgm:prSet/>
      <dgm:spPr/>
      <dgm:t>
        <a:bodyPr/>
        <a:lstStyle/>
        <a:p>
          <a:endParaRPr lang="es-ES"/>
        </a:p>
      </dgm:t>
    </dgm:pt>
    <dgm:pt modelId="{0405C0B6-B747-48F3-AE96-2EC47BC8DE58}" type="sibTrans" cxnId="{08E9DE9C-7287-4D52-B58F-0FFA861CCF00}">
      <dgm:prSet/>
      <dgm:spPr/>
      <dgm:t>
        <a:bodyPr/>
        <a:lstStyle/>
        <a:p>
          <a:endParaRPr lang="es-ES"/>
        </a:p>
      </dgm:t>
    </dgm:pt>
    <dgm:pt modelId="{4AB0B99A-C928-4429-A8D5-71D6EAF0CF77}" type="pres">
      <dgm:prSet presAssocID="{E7334941-F53B-4EEC-BAF7-7459E3CE6172}" presName="hierChild1" presStyleCnt="0">
        <dgm:presLayoutVars>
          <dgm:chPref val="1"/>
          <dgm:dir/>
          <dgm:animOne val="branch"/>
          <dgm:animLvl val="lvl"/>
          <dgm:resizeHandles/>
        </dgm:presLayoutVars>
      </dgm:prSet>
      <dgm:spPr/>
      <dgm:t>
        <a:bodyPr/>
        <a:lstStyle/>
        <a:p>
          <a:endParaRPr lang="es-ES"/>
        </a:p>
      </dgm:t>
    </dgm:pt>
    <dgm:pt modelId="{060248E7-677E-4A37-ABEA-A9D20ECC5425}" type="pres">
      <dgm:prSet presAssocID="{3BB27F84-A610-4A8B-9D1B-FD17D04647C1}" presName="hierRoot1" presStyleCnt="0"/>
      <dgm:spPr/>
    </dgm:pt>
    <dgm:pt modelId="{D804960C-B705-49A5-9076-51CAB04B1439}" type="pres">
      <dgm:prSet presAssocID="{3BB27F84-A610-4A8B-9D1B-FD17D04647C1}" presName="composite" presStyleCnt="0"/>
      <dgm:spPr/>
    </dgm:pt>
    <dgm:pt modelId="{FB2BE02D-CB07-4010-8AEC-0855A3F938EE}" type="pres">
      <dgm:prSet presAssocID="{3BB27F84-A610-4A8B-9D1B-FD17D04647C1}" presName="background" presStyleLbl="node0" presStyleIdx="0" presStyleCnt="1"/>
      <dgm:spPr/>
    </dgm:pt>
    <dgm:pt modelId="{77E3B8A7-1AF7-4F4D-9DFB-60CEBCF03DC3}" type="pres">
      <dgm:prSet presAssocID="{3BB27F84-A610-4A8B-9D1B-FD17D04647C1}" presName="text" presStyleLbl="fgAcc0" presStyleIdx="0" presStyleCnt="1">
        <dgm:presLayoutVars>
          <dgm:chPref val="3"/>
        </dgm:presLayoutVars>
      </dgm:prSet>
      <dgm:spPr/>
      <dgm:t>
        <a:bodyPr/>
        <a:lstStyle/>
        <a:p>
          <a:endParaRPr lang="es-ES"/>
        </a:p>
      </dgm:t>
    </dgm:pt>
    <dgm:pt modelId="{C86CE5F5-BD8A-42F8-B28D-09AB45EE058A}" type="pres">
      <dgm:prSet presAssocID="{3BB27F84-A610-4A8B-9D1B-FD17D04647C1}" presName="hierChild2" presStyleCnt="0"/>
      <dgm:spPr/>
    </dgm:pt>
    <dgm:pt modelId="{DCF7F49C-9008-4062-A1B5-A253B4DEF496}" type="pres">
      <dgm:prSet presAssocID="{C05340BF-D9AD-4EDC-AB1A-FD63BDB4ACDB}" presName="Name10" presStyleLbl="parChTrans1D2" presStyleIdx="0" presStyleCnt="2"/>
      <dgm:spPr/>
      <dgm:t>
        <a:bodyPr/>
        <a:lstStyle/>
        <a:p>
          <a:endParaRPr lang="es-ES"/>
        </a:p>
      </dgm:t>
    </dgm:pt>
    <dgm:pt modelId="{D2722210-6D24-4DFD-806A-937AD78A1CA3}" type="pres">
      <dgm:prSet presAssocID="{67E7636D-0B54-46DB-AC09-EC99BE476B7C}" presName="hierRoot2" presStyleCnt="0"/>
      <dgm:spPr/>
    </dgm:pt>
    <dgm:pt modelId="{421F433F-2AE2-401C-BF27-0E29E78562D8}" type="pres">
      <dgm:prSet presAssocID="{67E7636D-0B54-46DB-AC09-EC99BE476B7C}" presName="composite2" presStyleCnt="0"/>
      <dgm:spPr/>
    </dgm:pt>
    <dgm:pt modelId="{324B9B86-7315-49A6-A5B3-3E28DF2D2719}" type="pres">
      <dgm:prSet presAssocID="{67E7636D-0B54-46DB-AC09-EC99BE476B7C}" presName="background2" presStyleLbl="node2" presStyleIdx="0" presStyleCnt="2"/>
      <dgm:spPr/>
    </dgm:pt>
    <dgm:pt modelId="{315A8352-36D7-4D6E-83DA-91F1596F8835}" type="pres">
      <dgm:prSet presAssocID="{67E7636D-0B54-46DB-AC09-EC99BE476B7C}" presName="text2" presStyleLbl="fgAcc2" presStyleIdx="0" presStyleCnt="2" custScaleX="229368" custLinFactNeighborX="-8501" custLinFactNeighborY="-12512">
        <dgm:presLayoutVars>
          <dgm:chPref val="3"/>
        </dgm:presLayoutVars>
      </dgm:prSet>
      <dgm:spPr/>
      <dgm:t>
        <a:bodyPr/>
        <a:lstStyle/>
        <a:p>
          <a:endParaRPr lang="es-ES"/>
        </a:p>
      </dgm:t>
    </dgm:pt>
    <dgm:pt modelId="{51909DE9-26D7-4F30-B563-B87C178C7B95}" type="pres">
      <dgm:prSet presAssocID="{67E7636D-0B54-46DB-AC09-EC99BE476B7C}" presName="hierChild3" presStyleCnt="0"/>
      <dgm:spPr/>
    </dgm:pt>
    <dgm:pt modelId="{ED2FEECA-380A-4094-A0E8-81BDF43EBCBC}" type="pres">
      <dgm:prSet presAssocID="{85E0BE81-0336-4ED7-95B0-DE67397CFC5C}" presName="Name17" presStyleLbl="parChTrans1D3" presStyleIdx="0" presStyleCnt="2"/>
      <dgm:spPr/>
      <dgm:t>
        <a:bodyPr/>
        <a:lstStyle/>
        <a:p>
          <a:endParaRPr lang="es-ES"/>
        </a:p>
      </dgm:t>
    </dgm:pt>
    <dgm:pt modelId="{50E9F308-FBFF-478B-BCAA-A22085958584}" type="pres">
      <dgm:prSet presAssocID="{D7D6972A-0F39-487C-9656-1D1241E0A135}" presName="hierRoot3" presStyleCnt="0"/>
      <dgm:spPr/>
    </dgm:pt>
    <dgm:pt modelId="{2D55BD40-E0A2-4937-9B82-4A2B5B846D8D}" type="pres">
      <dgm:prSet presAssocID="{D7D6972A-0F39-487C-9656-1D1241E0A135}" presName="composite3" presStyleCnt="0"/>
      <dgm:spPr/>
    </dgm:pt>
    <dgm:pt modelId="{DAC9CDCC-E2BC-44A1-B657-DA5F707D88EE}" type="pres">
      <dgm:prSet presAssocID="{D7D6972A-0F39-487C-9656-1D1241E0A135}" presName="background3" presStyleLbl="node3" presStyleIdx="0" presStyleCnt="2"/>
      <dgm:spPr/>
    </dgm:pt>
    <dgm:pt modelId="{0CD9F0CB-8C0E-4C21-A001-DFE097786055}" type="pres">
      <dgm:prSet presAssocID="{D7D6972A-0F39-487C-9656-1D1241E0A135}" presName="text3" presStyleLbl="fgAcc3" presStyleIdx="0" presStyleCnt="2" custScaleX="203735" custScaleY="133478" custLinFactNeighborX="-5432" custLinFactNeighborY="-24896">
        <dgm:presLayoutVars>
          <dgm:chPref val="3"/>
        </dgm:presLayoutVars>
      </dgm:prSet>
      <dgm:spPr/>
      <dgm:t>
        <a:bodyPr/>
        <a:lstStyle/>
        <a:p>
          <a:endParaRPr lang="es-ES"/>
        </a:p>
      </dgm:t>
    </dgm:pt>
    <dgm:pt modelId="{586A8AA3-380D-4BC1-B880-BD9524BAB3F2}" type="pres">
      <dgm:prSet presAssocID="{D7D6972A-0F39-487C-9656-1D1241E0A135}" presName="hierChild4" presStyleCnt="0"/>
      <dgm:spPr/>
    </dgm:pt>
    <dgm:pt modelId="{CA5B4619-CAE6-4D7A-AD5C-6EF10381641B}" type="pres">
      <dgm:prSet presAssocID="{62EFFB4E-3169-4CF0-AD5B-856A37963C23}" presName="Name10" presStyleLbl="parChTrans1D2" presStyleIdx="1" presStyleCnt="2"/>
      <dgm:spPr/>
      <dgm:t>
        <a:bodyPr/>
        <a:lstStyle/>
        <a:p>
          <a:endParaRPr lang="es-ES"/>
        </a:p>
      </dgm:t>
    </dgm:pt>
    <dgm:pt modelId="{FD44C797-7316-4B80-9468-0291F745C1DD}" type="pres">
      <dgm:prSet presAssocID="{FDB24F7C-C84A-4B63-988F-DFC0881483B4}" presName="hierRoot2" presStyleCnt="0"/>
      <dgm:spPr/>
    </dgm:pt>
    <dgm:pt modelId="{3DAC9B96-EA41-4761-86B9-056CA3CF6E90}" type="pres">
      <dgm:prSet presAssocID="{FDB24F7C-C84A-4B63-988F-DFC0881483B4}" presName="composite2" presStyleCnt="0"/>
      <dgm:spPr/>
    </dgm:pt>
    <dgm:pt modelId="{0FF0C2C6-FF63-4DB3-B7D9-A2F23E9EB9E1}" type="pres">
      <dgm:prSet presAssocID="{FDB24F7C-C84A-4B63-988F-DFC0881483B4}" presName="background2" presStyleLbl="node2" presStyleIdx="1" presStyleCnt="2"/>
      <dgm:spPr/>
    </dgm:pt>
    <dgm:pt modelId="{3793D7F7-E9EF-4E4B-AF6F-042892646D39}" type="pres">
      <dgm:prSet presAssocID="{FDB24F7C-C84A-4B63-988F-DFC0881483B4}" presName="text2" presStyleLbl="fgAcc2" presStyleIdx="1" presStyleCnt="2" custScaleX="274699">
        <dgm:presLayoutVars>
          <dgm:chPref val="3"/>
        </dgm:presLayoutVars>
      </dgm:prSet>
      <dgm:spPr/>
      <dgm:t>
        <a:bodyPr/>
        <a:lstStyle/>
        <a:p>
          <a:endParaRPr lang="es-ES"/>
        </a:p>
      </dgm:t>
    </dgm:pt>
    <dgm:pt modelId="{86D08382-823E-4AFF-9E15-EE01E4172808}" type="pres">
      <dgm:prSet presAssocID="{FDB24F7C-C84A-4B63-988F-DFC0881483B4}" presName="hierChild3" presStyleCnt="0"/>
      <dgm:spPr/>
    </dgm:pt>
    <dgm:pt modelId="{8E38A98F-6C94-4948-837E-D28237093E31}" type="pres">
      <dgm:prSet presAssocID="{1558EE3B-1E37-4B04-8A1D-BAD4FB8B0CBF}" presName="Name17" presStyleLbl="parChTrans1D3" presStyleIdx="1" presStyleCnt="2"/>
      <dgm:spPr/>
      <dgm:t>
        <a:bodyPr/>
        <a:lstStyle/>
        <a:p>
          <a:endParaRPr lang="es-ES"/>
        </a:p>
      </dgm:t>
    </dgm:pt>
    <dgm:pt modelId="{D5A60573-9C15-45EA-875B-61520CBF3555}" type="pres">
      <dgm:prSet presAssocID="{44A3C298-0B60-4CE9-ABA6-016FF63C22ED}" presName="hierRoot3" presStyleCnt="0"/>
      <dgm:spPr/>
    </dgm:pt>
    <dgm:pt modelId="{F695CEC3-B1F8-429D-A3D0-54FDC966A308}" type="pres">
      <dgm:prSet presAssocID="{44A3C298-0B60-4CE9-ABA6-016FF63C22ED}" presName="composite3" presStyleCnt="0"/>
      <dgm:spPr/>
    </dgm:pt>
    <dgm:pt modelId="{A04F4825-B47E-4666-9E2D-02D1ADD35321}" type="pres">
      <dgm:prSet presAssocID="{44A3C298-0B60-4CE9-ABA6-016FF63C22ED}" presName="background3" presStyleLbl="node3" presStyleIdx="1" presStyleCnt="2"/>
      <dgm:spPr/>
    </dgm:pt>
    <dgm:pt modelId="{7152E45E-DFBC-45C1-995D-1EFE55D5E2D0}" type="pres">
      <dgm:prSet presAssocID="{44A3C298-0B60-4CE9-ABA6-016FF63C22ED}" presName="text3" presStyleLbl="fgAcc3" presStyleIdx="1" presStyleCnt="2" custScaleX="344570" custScaleY="136065" custLinFactNeighborX="-239" custLinFactNeighborY="-17989">
        <dgm:presLayoutVars>
          <dgm:chPref val="3"/>
        </dgm:presLayoutVars>
      </dgm:prSet>
      <dgm:spPr/>
      <dgm:t>
        <a:bodyPr/>
        <a:lstStyle/>
        <a:p>
          <a:endParaRPr lang="es-ES"/>
        </a:p>
      </dgm:t>
    </dgm:pt>
    <dgm:pt modelId="{DFC625EE-16A1-4F31-926F-A6D04E627CB9}" type="pres">
      <dgm:prSet presAssocID="{44A3C298-0B60-4CE9-ABA6-016FF63C22ED}" presName="hierChild4" presStyleCnt="0"/>
      <dgm:spPr/>
    </dgm:pt>
  </dgm:ptLst>
  <dgm:cxnLst>
    <dgm:cxn modelId="{1218ACDE-4DFD-4F43-B92A-58A6A3D7A719}" type="presOf" srcId="{E7334941-F53B-4EEC-BAF7-7459E3CE6172}" destId="{4AB0B99A-C928-4429-A8D5-71D6EAF0CF77}" srcOrd="0" destOrd="0" presId="urn:microsoft.com/office/officeart/2005/8/layout/hierarchy1"/>
    <dgm:cxn modelId="{9F674286-719E-4507-A810-D277673952D2}" type="presOf" srcId="{67E7636D-0B54-46DB-AC09-EC99BE476B7C}" destId="{315A8352-36D7-4D6E-83DA-91F1596F8835}" srcOrd="0" destOrd="0" presId="urn:microsoft.com/office/officeart/2005/8/layout/hierarchy1"/>
    <dgm:cxn modelId="{14DC003E-C50D-4A55-A0DF-8FF347273FF5}" srcId="{3BB27F84-A610-4A8B-9D1B-FD17D04647C1}" destId="{67E7636D-0B54-46DB-AC09-EC99BE476B7C}" srcOrd="0" destOrd="0" parTransId="{C05340BF-D9AD-4EDC-AB1A-FD63BDB4ACDB}" sibTransId="{33145AE3-2957-4B7D-A5BD-0DEDE2E251CA}"/>
    <dgm:cxn modelId="{6BA45425-D995-406A-959E-6BD279F4074C}" srcId="{E7334941-F53B-4EEC-BAF7-7459E3CE6172}" destId="{3BB27F84-A610-4A8B-9D1B-FD17D04647C1}" srcOrd="0" destOrd="0" parTransId="{125B40BD-9D73-4817-BC5E-5481A470E6E3}" sibTransId="{08F92ABC-3381-42F2-979F-53D1298BB7B9}"/>
    <dgm:cxn modelId="{28F0FE36-4C3B-4C8D-957E-1A5C7A033F99}" srcId="{67E7636D-0B54-46DB-AC09-EC99BE476B7C}" destId="{D7D6972A-0F39-487C-9656-1D1241E0A135}" srcOrd="0" destOrd="0" parTransId="{85E0BE81-0336-4ED7-95B0-DE67397CFC5C}" sibTransId="{34C7B65B-3D3A-4D6F-B741-B28F21CD90B2}"/>
    <dgm:cxn modelId="{174A97FC-90DF-4986-B15D-0218A849C491}" type="presOf" srcId="{1558EE3B-1E37-4B04-8A1D-BAD4FB8B0CBF}" destId="{8E38A98F-6C94-4948-837E-D28237093E31}" srcOrd="0" destOrd="0" presId="urn:microsoft.com/office/officeart/2005/8/layout/hierarchy1"/>
    <dgm:cxn modelId="{AA1D061D-7CF1-4B6C-A7C9-CEDE19525D69}" type="presOf" srcId="{3BB27F84-A610-4A8B-9D1B-FD17D04647C1}" destId="{77E3B8A7-1AF7-4F4D-9DFB-60CEBCF03DC3}" srcOrd="0" destOrd="0" presId="urn:microsoft.com/office/officeart/2005/8/layout/hierarchy1"/>
    <dgm:cxn modelId="{08E9DE9C-7287-4D52-B58F-0FFA861CCF00}" srcId="{FDB24F7C-C84A-4B63-988F-DFC0881483B4}" destId="{44A3C298-0B60-4CE9-ABA6-016FF63C22ED}" srcOrd="0" destOrd="0" parTransId="{1558EE3B-1E37-4B04-8A1D-BAD4FB8B0CBF}" sibTransId="{0405C0B6-B747-48F3-AE96-2EC47BC8DE58}"/>
    <dgm:cxn modelId="{A7D143E3-A0F3-491E-BA53-D02D40A92DFF}" type="presOf" srcId="{85E0BE81-0336-4ED7-95B0-DE67397CFC5C}" destId="{ED2FEECA-380A-4094-A0E8-81BDF43EBCBC}" srcOrd="0" destOrd="0" presId="urn:microsoft.com/office/officeart/2005/8/layout/hierarchy1"/>
    <dgm:cxn modelId="{96D42163-8D52-40AD-B8ED-43543F865C7D}" type="presOf" srcId="{FDB24F7C-C84A-4B63-988F-DFC0881483B4}" destId="{3793D7F7-E9EF-4E4B-AF6F-042892646D39}" srcOrd="0" destOrd="0" presId="urn:microsoft.com/office/officeart/2005/8/layout/hierarchy1"/>
    <dgm:cxn modelId="{93E275BD-75B9-436A-815C-B7D32EF2A377}" type="presOf" srcId="{44A3C298-0B60-4CE9-ABA6-016FF63C22ED}" destId="{7152E45E-DFBC-45C1-995D-1EFE55D5E2D0}" srcOrd="0" destOrd="0" presId="urn:microsoft.com/office/officeart/2005/8/layout/hierarchy1"/>
    <dgm:cxn modelId="{A738EA92-EEE0-4441-94CE-3E416280F22E}" srcId="{3BB27F84-A610-4A8B-9D1B-FD17D04647C1}" destId="{FDB24F7C-C84A-4B63-988F-DFC0881483B4}" srcOrd="1" destOrd="0" parTransId="{62EFFB4E-3169-4CF0-AD5B-856A37963C23}" sibTransId="{86A7D93E-DB4A-4CCB-BEB8-C3BC113521C6}"/>
    <dgm:cxn modelId="{8076F529-62EB-4564-B863-40FB89CE52A2}" type="presOf" srcId="{62EFFB4E-3169-4CF0-AD5B-856A37963C23}" destId="{CA5B4619-CAE6-4D7A-AD5C-6EF10381641B}" srcOrd="0" destOrd="0" presId="urn:microsoft.com/office/officeart/2005/8/layout/hierarchy1"/>
    <dgm:cxn modelId="{4F3D7D1E-98D4-4721-B285-F4B17CEA20E6}" type="presOf" srcId="{D7D6972A-0F39-487C-9656-1D1241E0A135}" destId="{0CD9F0CB-8C0E-4C21-A001-DFE097786055}" srcOrd="0" destOrd="0" presId="urn:microsoft.com/office/officeart/2005/8/layout/hierarchy1"/>
    <dgm:cxn modelId="{79762052-3830-47D9-A6BB-2BA4D0133AF7}" type="presOf" srcId="{C05340BF-D9AD-4EDC-AB1A-FD63BDB4ACDB}" destId="{DCF7F49C-9008-4062-A1B5-A253B4DEF496}" srcOrd="0" destOrd="0" presId="urn:microsoft.com/office/officeart/2005/8/layout/hierarchy1"/>
    <dgm:cxn modelId="{06F37FA4-2955-48B3-B4E9-EA5ED7582AAF}" type="presParOf" srcId="{4AB0B99A-C928-4429-A8D5-71D6EAF0CF77}" destId="{060248E7-677E-4A37-ABEA-A9D20ECC5425}" srcOrd="0" destOrd="0" presId="urn:microsoft.com/office/officeart/2005/8/layout/hierarchy1"/>
    <dgm:cxn modelId="{5AAC2871-2A4D-43CE-A80F-98ECD8FC322E}" type="presParOf" srcId="{060248E7-677E-4A37-ABEA-A9D20ECC5425}" destId="{D804960C-B705-49A5-9076-51CAB04B1439}" srcOrd="0" destOrd="0" presId="urn:microsoft.com/office/officeart/2005/8/layout/hierarchy1"/>
    <dgm:cxn modelId="{FDEB4DF2-8B14-4A6D-B58B-52DD2A743AF0}" type="presParOf" srcId="{D804960C-B705-49A5-9076-51CAB04B1439}" destId="{FB2BE02D-CB07-4010-8AEC-0855A3F938EE}" srcOrd="0" destOrd="0" presId="urn:microsoft.com/office/officeart/2005/8/layout/hierarchy1"/>
    <dgm:cxn modelId="{2D71726E-2127-4FA8-B931-F3D60423B332}" type="presParOf" srcId="{D804960C-B705-49A5-9076-51CAB04B1439}" destId="{77E3B8A7-1AF7-4F4D-9DFB-60CEBCF03DC3}" srcOrd="1" destOrd="0" presId="urn:microsoft.com/office/officeart/2005/8/layout/hierarchy1"/>
    <dgm:cxn modelId="{F47E1D58-FEF1-4331-BB0E-90D48C015C14}" type="presParOf" srcId="{060248E7-677E-4A37-ABEA-A9D20ECC5425}" destId="{C86CE5F5-BD8A-42F8-B28D-09AB45EE058A}" srcOrd="1" destOrd="0" presId="urn:microsoft.com/office/officeart/2005/8/layout/hierarchy1"/>
    <dgm:cxn modelId="{398A0130-E043-40A8-89A0-4364F141766F}" type="presParOf" srcId="{C86CE5F5-BD8A-42F8-B28D-09AB45EE058A}" destId="{DCF7F49C-9008-4062-A1B5-A253B4DEF496}" srcOrd="0" destOrd="0" presId="urn:microsoft.com/office/officeart/2005/8/layout/hierarchy1"/>
    <dgm:cxn modelId="{0D5FB593-95AA-4302-BBFD-2E5EC4082CFA}" type="presParOf" srcId="{C86CE5F5-BD8A-42F8-B28D-09AB45EE058A}" destId="{D2722210-6D24-4DFD-806A-937AD78A1CA3}" srcOrd="1" destOrd="0" presId="urn:microsoft.com/office/officeart/2005/8/layout/hierarchy1"/>
    <dgm:cxn modelId="{C41860BA-FBF1-4947-B044-FFBF74E59EA8}" type="presParOf" srcId="{D2722210-6D24-4DFD-806A-937AD78A1CA3}" destId="{421F433F-2AE2-401C-BF27-0E29E78562D8}" srcOrd="0" destOrd="0" presId="urn:microsoft.com/office/officeart/2005/8/layout/hierarchy1"/>
    <dgm:cxn modelId="{C4BA6DAE-16DF-44E8-BE03-CC74B4504235}" type="presParOf" srcId="{421F433F-2AE2-401C-BF27-0E29E78562D8}" destId="{324B9B86-7315-49A6-A5B3-3E28DF2D2719}" srcOrd="0" destOrd="0" presId="urn:microsoft.com/office/officeart/2005/8/layout/hierarchy1"/>
    <dgm:cxn modelId="{37BE06FF-3FA4-4ADE-B859-2631A50E6A0A}" type="presParOf" srcId="{421F433F-2AE2-401C-BF27-0E29E78562D8}" destId="{315A8352-36D7-4D6E-83DA-91F1596F8835}" srcOrd="1" destOrd="0" presId="urn:microsoft.com/office/officeart/2005/8/layout/hierarchy1"/>
    <dgm:cxn modelId="{6D255F50-34A2-4000-884B-93C0F4B79005}" type="presParOf" srcId="{D2722210-6D24-4DFD-806A-937AD78A1CA3}" destId="{51909DE9-26D7-4F30-B563-B87C178C7B95}" srcOrd="1" destOrd="0" presId="urn:microsoft.com/office/officeart/2005/8/layout/hierarchy1"/>
    <dgm:cxn modelId="{B480CF70-F286-458E-A751-8C65C6ED242F}" type="presParOf" srcId="{51909DE9-26D7-4F30-B563-B87C178C7B95}" destId="{ED2FEECA-380A-4094-A0E8-81BDF43EBCBC}" srcOrd="0" destOrd="0" presId="urn:microsoft.com/office/officeart/2005/8/layout/hierarchy1"/>
    <dgm:cxn modelId="{C92E0B80-6B10-4AA5-BDAF-68705BE9CC1D}" type="presParOf" srcId="{51909DE9-26D7-4F30-B563-B87C178C7B95}" destId="{50E9F308-FBFF-478B-BCAA-A22085958584}" srcOrd="1" destOrd="0" presId="urn:microsoft.com/office/officeart/2005/8/layout/hierarchy1"/>
    <dgm:cxn modelId="{B36FC442-D341-4477-A1C8-3D2F0CA56E0F}" type="presParOf" srcId="{50E9F308-FBFF-478B-BCAA-A22085958584}" destId="{2D55BD40-E0A2-4937-9B82-4A2B5B846D8D}" srcOrd="0" destOrd="0" presId="urn:microsoft.com/office/officeart/2005/8/layout/hierarchy1"/>
    <dgm:cxn modelId="{82DEA365-E7B2-494C-A817-A8C8B6E038E3}" type="presParOf" srcId="{2D55BD40-E0A2-4937-9B82-4A2B5B846D8D}" destId="{DAC9CDCC-E2BC-44A1-B657-DA5F707D88EE}" srcOrd="0" destOrd="0" presId="urn:microsoft.com/office/officeart/2005/8/layout/hierarchy1"/>
    <dgm:cxn modelId="{ED779E94-8D77-4C90-B6E3-75BF346CE0D7}" type="presParOf" srcId="{2D55BD40-E0A2-4937-9B82-4A2B5B846D8D}" destId="{0CD9F0CB-8C0E-4C21-A001-DFE097786055}" srcOrd="1" destOrd="0" presId="urn:microsoft.com/office/officeart/2005/8/layout/hierarchy1"/>
    <dgm:cxn modelId="{6DED8686-6415-4A01-8074-ABD371225851}" type="presParOf" srcId="{50E9F308-FBFF-478B-BCAA-A22085958584}" destId="{586A8AA3-380D-4BC1-B880-BD9524BAB3F2}" srcOrd="1" destOrd="0" presId="urn:microsoft.com/office/officeart/2005/8/layout/hierarchy1"/>
    <dgm:cxn modelId="{87C9726F-EA7C-4FB7-A77C-FF8C3913F15D}" type="presParOf" srcId="{C86CE5F5-BD8A-42F8-B28D-09AB45EE058A}" destId="{CA5B4619-CAE6-4D7A-AD5C-6EF10381641B}" srcOrd="2" destOrd="0" presId="urn:microsoft.com/office/officeart/2005/8/layout/hierarchy1"/>
    <dgm:cxn modelId="{481A8CD8-D793-49D4-8C34-2D824E00E449}" type="presParOf" srcId="{C86CE5F5-BD8A-42F8-B28D-09AB45EE058A}" destId="{FD44C797-7316-4B80-9468-0291F745C1DD}" srcOrd="3" destOrd="0" presId="urn:microsoft.com/office/officeart/2005/8/layout/hierarchy1"/>
    <dgm:cxn modelId="{4E730B9C-83CD-4645-8895-7030AD30F05C}" type="presParOf" srcId="{FD44C797-7316-4B80-9468-0291F745C1DD}" destId="{3DAC9B96-EA41-4761-86B9-056CA3CF6E90}" srcOrd="0" destOrd="0" presId="urn:microsoft.com/office/officeart/2005/8/layout/hierarchy1"/>
    <dgm:cxn modelId="{1BD96B06-AB8B-44C1-A373-2F3E808D0178}" type="presParOf" srcId="{3DAC9B96-EA41-4761-86B9-056CA3CF6E90}" destId="{0FF0C2C6-FF63-4DB3-B7D9-A2F23E9EB9E1}" srcOrd="0" destOrd="0" presId="urn:microsoft.com/office/officeart/2005/8/layout/hierarchy1"/>
    <dgm:cxn modelId="{316F80EC-39FC-4375-A878-3383F6A6F2F0}" type="presParOf" srcId="{3DAC9B96-EA41-4761-86B9-056CA3CF6E90}" destId="{3793D7F7-E9EF-4E4B-AF6F-042892646D39}" srcOrd="1" destOrd="0" presId="urn:microsoft.com/office/officeart/2005/8/layout/hierarchy1"/>
    <dgm:cxn modelId="{78B2DB9E-0711-4817-A0EE-1514068F5840}" type="presParOf" srcId="{FD44C797-7316-4B80-9468-0291F745C1DD}" destId="{86D08382-823E-4AFF-9E15-EE01E4172808}" srcOrd="1" destOrd="0" presId="urn:microsoft.com/office/officeart/2005/8/layout/hierarchy1"/>
    <dgm:cxn modelId="{DF1AF71F-7395-4D93-9AD9-4B564F4D8BFF}" type="presParOf" srcId="{86D08382-823E-4AFF-9E15-EE01E4172808}" destId="{8E38A98F-6C94-4948-837E-D28237093E31}" srcOrd="0" destOrd="0" presId="urn:microsoft.com/office/officeart/2005/8/layout/hierarchy1"/>
    <dgm:cxn modelId="{542F7D0E-A304-414F-8671-9D6CC3A5C415}" type="presParOf" srcId="{86D08382-823E-4AFF-9E15-EE01E4172808}" destId="{D5A60573-9C15-45EA-875B-61520CBF3555}" srcOrd="1" destOrd="0" presId="urn:microsoft.com/office/officeart/2005/8/layout/hierarchy1"/>
    <dgm:cxn modelId="{33EC1616-B1CA-4917-A09B-FBC57435A7A6}" type="presParOf" srcId="{D5A60573-9C15-45EA-875B-61520CBF3555}" destId="{F695CEC3-B1F8-429D-A3D0-54FDC966A308}" srcOrd="0" destOrd="0" presId="urn:microsoft.com/office/officeart/2005/8/layout/hierarchy1"/>
    <dgm:cxn modelId="{3DDD4913-C3E4-4273-AEED-A02424A04A8C}" type="presParOf" srcId="{F695CEC3-B1F8-429D-A3D0-54FDC966A308}" destId="{A04F4825-B47E-4666-9E2D-02D1ADD35321}" srcOrd="0" destOrd="0" presId="urn:microsoft.com/office/officeart/2005/8/layout/hierarchy1"/>
    <dgm:cxn modelId="{F0FD976C-6A84-47D7-9804-507F94EA87E7}" type="presParOf" srcId="{F695CEC3-B1F8-429D-A3D0-54FDC966A308}" destId="{7152E45E-DFBC-45C1-995D-1EFE55D5E2D0}" srcOrd="1" destOrd="0" presId="urn:microsoft.com/office/officeart/2005/8/layout/hierarchy1"/>
    <dgm:cxn modelId="{C94B88BB-0FF9-47D8-A9BB-5D05891BDC6F}" type="presParOf" srcId="{D5A60573-9C15-45EA-875B-61520CBF3555}" destId="{DFC625EE-16A1-4F31-926F-A6D04E627C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B6C747-7140-44D6-BBC0-3608481B5E8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96735AB0-69AC-446C-968A-D2F4A16842E3}">
      <dgm:prSet phldrT="[Texto]"/>
      <dgm:spPr/>
      <dgm:t>
        <a:bodyPr/>
        <a:lstStyle/>
        <a:p>
          <a:r>
            <a:rPr lang="es-ES" dirty="0" smtClean="0"/>
            <a:t>Deducciones sobre el salario</a:t>
          </a:r>
          <a:endParaRPr lang="es-ES" dirty="0"/>
        </a:p>
      </dgm:t>
    </dgm:pt>
    <dgm:pt modelId="{7DD61305-83F9-4582-91FE-CFF0058574EC}" type="parTrans" cxnId="{8A23AEBD-CC1E-438A-A9D5-0A137A79033C}">
      <dgm:prSet/>
      <dgm:spPr/>
      <dgm:t>
        <a:bodyPr/>
        <a:lstStyle/>
        <a:p>
          <a:endParaRPr lang="es-ES"/>
        </a:p>
      </dgm:t>
    </dgm:pt>
    <dgm:pt modelId="{BED60B90-12EC-4FC9-A897-A50AEF70F968}" type="sibTrans" cxnId="{8A23AEBD-CC1E-438A-A9D5-0A137A79033C}">
      <dgm:prSet/>
      <dgm:spPr/>
      <dgm:t>
        <a:bodyPr/>
        <a:lstStyle/>
        <a:p>
          <a:endParaRPr lang="es-ES"/>
        </a:p>
      </dgm:t>
    </dgm:pt>
    <dgm:pt modelId="{8152665F-8DA0-4524-95C4-A9561D3A645B}">
      <dgm:prSet phldrT="[Texto]"/>
      <dgm:spPr/>
      <dgm:t>
        <a:bodyPr/>
        <a:lstStyle/>
        <a:p>
          <a:r>
            <a:rPr lang="es-ES" dirty="0" smtClean="0"/>
            <a:t>Aportaciones SS.</a:t>
          </a:r>
          <a:endParaRPr lang="es-ES" dirty="0"/>
        </a:p>
      </dgm:t>
    </dgm:pt>
    <dgm:pt modelId="{7080BBD6-B4A3-41B0-B1DA-3CA34A18295E}" type="parTrans" cxnId="{5DF53F3E-E884-4B5C-8054-CC8B52E2643C}">
      <dgm:prSet/>
      <dgm:spPr/>
      <dgm:t>
        <a:bodyPr/>
        <a:lstStyle/>
        <a:p>
          <a:endParaRPr lang="es-ES"/>
        </a:p>
      </dgm:t>
    </dgm:pt>
    <dgm:pt modelId="{ADDCC060-63AE-4F30-89C7-663C642E1656}" type="sibTrans" cxnId="{5DF53F3E-E884-4B5C-8054-CC8B52E2643C}">
      <dgm:prSet/>
      <dgm:spPr/>
      <dgm:t>
        <a:bodyPr/>
        <a:lstStyle/>
        <a:p>
          <a:endParaRPr lang="es-ES"/>
        </a:p>
      </dgm:t>
    </dgm:pt>
    <dgm:pt modelId="{C05FA59F-1927-4FBD-B5C6-33AA2D1B269F}">
      <dgm:prSet phldrT="[Texto]"/>
      <dgm:spPr/>
      <dgm:t>
        <a:bodyPr/>
        <a:lstStyle/>
        <a:p>
          <a:r>
            <a:rPr lang="es-ES" dirty="0" smtClean="0"/>
            <a:t>Retenciones IRPF</a:t>
          </a:r>
          <a:endParaRPr lang="es-ES" dirty="0"/>
        </a:p>
      </dgm:t>
    </dgm:pt>
    <dgm:pt modelId="{49C6D034-7DBC-4CB6-8DFF-78ACA93F001A}" type="parTrans" cxnId="{130D9E18-079A-4C86-B401-9F7BBE7C6F23}">
      <dgm:prSet/>
      <dgm:spPr/>
      <dgm:t>
        <a:bodyPr/>
        <a:lstStyle/>
        <a:p>
          <a:endParaRPr lang="es-ES"/>
        </a:p>
      </dgm:t>
    </dgm:pt>
    <dgm:pt modelId="{6D211299-6D0B-48AC-A0AD-217217CCC69E}" type="sibTrans" cxnId="{130D9E18-079A-4C86-B401-9F7BBE7C6F23}">
      <dgm:prSet/>
      <dgm:spPr/>
      <dgm:t>
        <a:bodyPr/>
        <a:lstStyle/>
        <a:p>
          <a:endParaRPr lang="es-ES"/>
        </a:p>
      </dgm:t>
    </dgm:pt>
    <dgm:pt modelId="{2EBF542D-FCAA-4F27-A127-7DA84F9EC021}">
      <dgm:prSet phldrT="[Texto]"/>
      <dgm:spPr/>
      <dgm:t>
        <a:bodyPr/>
        <a:lstStyle/>
        <a:p>
          <a:r>
            <a:rPr lang="es-ES" dirty="0" smtClean="0"/>
            <a:t>Valor de los productos en especie</a:t>
          </a:r>
          <a:endParaRPr lang="es-ES" dirty="0"/>
        </a:p>
      </dgm:t>
    </dgm:pt>
    <dgm:pt modelId="{CDD27E89-39C8-47A2-AE17-CCC4AC2927C0}" type="parTrans" cxnId="{26B9367C-A036-465F-A221-8B8EDF3291F5}">
      <dgm:prSet/>
      <dgm:spPr/>
      <dgm:t>
        <a:bodyPr/>
        <a:lstStyle/>
        <a:p>
          <a:endParaRPr lang="es-ES"/>
        </a:p>
      </dgm:t>
    </dgm:pt>
    <dgm:pt modelId="{76C10F2C-D4D8-4B56-9151-D78F20AECF34}" type="sibTrans" cxnId="{26B9367C-A036-465F-A221-8B8EDF3291F5}">
      <dgm:prSet/>
      <dgm:spPr/>
      <dgm:t>
        <a:bodyPr/>
        <a:lstStyle/>
        <a:p>
          <a:endParaRPr lang="es-ES"/>
        </a:p>
      </dgm:t>
    </dgm:pt>
    <dgm:pt modelId="{7EFB0885-1C96-4E62-B08F-CD1526463E32}">
      <dgm:prSet phldrT="[Texto]"/>
      <dgm:spPr/>
      <dgm:t>
        <a:bodyPr/>
        <a:lstStyle/>
        <a:p>
          <a:r>
            <a:rPr lang="es-ES" dirty="0" smtClean="0"/>
            <a:t>Anticipos </a:t>
          </a:r>
          <a:endParaRPr lang="es-ES" dirty="0"/>
        </a:p>
      </dgm:t>
    </dgm:pt>
    <dgm:pt modelId="{7E5C14E2-3CCD-4D31-B5BC-E0C5CB34FFCE}" type="parTrans" cxnId="{1F51DD7C-9BCD-4738-8278-2ECC2302FC7B}">
      <dgm:prSet/>
      <dgm:spPr/>
      <dgm:t>
        <a:bodyPr/>
        <a:lstStyle/>
        <a:p>
          <a:endParaRPr lang="es-ES"/>
        </a:p>
      </dgm:t>
    </dgm:pt>
    <dgm:pt modelId="{749D0F30-88C7-4C41-BA47-89FBEA7B7EEC}" type="sibTrans" cxnId="{1F51DD7C-9BCD-4738-8278-2ECC2302FC7B}">
      <dgm:prSet/>
      <dgm:spPr/>
      <dgm:t>
        <a:bodyPr/>
        <a:lstStyle/>
        <a:p>
          <a:endParaRPr lang="es-ES"/>
        </a:p>
      </dgm:t>
    </dgm:pt>
    <dgm:pt modelId="{710949F5-1528-40D8-9640-8D6411A61681}">
      <dgm:prSet phldrT="[Texto]"/>
      <dgm:spPr/>
      <dgm:t>
        <a:bodyPr/>
        <a:lstStyle/>
        <a:p>
          <a:r>
            <a:rPr lang="es-ES" dirty="0" smtClean="0"/>
            <a:t>Otras</a:t>
          </a:r>
          <a:endParaRPr lang="es-ES" dirty="0"/>
        </a:p>
      </dgm:t>
    </dgm:pt>
    <dgm:pt modelId="{005CB83A-48BD-49EB-A3BE-8B30D9596D56}" type="parTrans" cxnId="{FA68F7B5-F0F3-4293-914D-23622C2F6FE3}">
      <dgm:prSet/>
      <dgm:spPr/>
      <dgm:t>
        <a:bodyPr/>
        <a:lstStyle/>
        <a:p>
          <a:endParaRPr lang="es-ES"/>
        </a:p>
      </dgm:t>
    </dgm:pt>
    <dgm:pt modelId="{A70A48E1-C006-4F93-9601-7575823FA5A5}" type="sibTrans" cxnId="{FA68F7B5-F0F3-4293-914D-23622C2F6FE3}">
      <dgm:prSet/>
      <dgm:spPr/>
      <dgm:t>
        <a:bodyPr/>
        <a:lstStyle/>
        <a:p>
          <a:endParaRPr lang="es-ES"/>
        </a:p>
      </dgm:t>
    </dgm:pt>
    <dgm:pt modelId="{623C84E7-2A47-4F0F-99A1-C8048D9C8542}" type="pres">
      <dgm:prSet presAssocID="{3DB6C747-7140-44D6-BBC0-3608481B5E80}" presName="hierChild1" presStyleCnt="0">
        <dgm:presLayoutVars>
          <dgm:chPref val="1"/>
          <dgm:dir/>
          <dgm:animOne val="branch"/>
          <dgm:animLvl val="lvl"/>
          <dgm:resizeHandles/>
        </dgm:presLayoutVars>
      </dgm:prSet>
      <dgm:spPr/>
      <dgm:t>
        <a:bodyPr/>
        <a:lstStyle/>
        <a:p>
          <a:endParaRPr lang="es-ES"/>
        </a:p>
      </dgm:t>
    </dgm:pt>
    <dgm:pt modelId="{EBF05C02-38A1-4B8B-A49E-EF7E39071755}" type="pres">
      <dgm:prSet presAssocID="{96735AB0-69AC-446C-968A-D2F4A16842E3}" presName="hierRoot1" presStyleCnt="0"/>
      <dgm:spPr/>
    </dgm:pt>
    <dgm:pt modelId="{B273D012-450A-4317-9753-F7138CE07BF2}" type="pres">
      <dgm:prSet presAssocID="{96735AB0-69AC-446C-968A-D2F4A16842E3}" presName="composite" presStyleCnt="0"/>
      <dgm:spPr/>
    </dgm:pt>
    <dgm:pt modelId="{A7C52402-A034-406E-936B-19AFFC440681}" type="pres">
      <dgm:prSet presAssocID="{96735AB0-69AC-446C-968A-D2F4A16842E3}" presName="background" presStyleLbl="node0" presStyleIdx="0" presStyleCnt="1"/>
      <dgm:spPr/>
    </dgm:pt>
    <dgm:pt modelId="{2612E682-E666-4A85-84A8-DBA2715D1AC3}" type="pres">
      <dgm:prSet presAssocID="{96735AB0-69AC-446C-968A-D2F4A16842E3}" presName="text" presStyleLbl="fgAcc0" presStyleIdx="0" presStyleCnt="1" custScaleX="388984">
        <dgm:presLayoutVars>
          <dgm:chPref val="3"/>
        </dgm:presLayoutVars>
      </dgm:prSet>
      <dgm:spPr/>
      <dgm:t>
        <a:bodyPr/>
        <a:lstStyle/>
        <a:p>
          <a:endParaRPr lang="es-ES"/>
        </a:p>
      </dgm:t>
    </dgm:pt>
    <dgm:pt modelId="{53B9AC23-31CA-4214-A25A-974F5706E767}" type="pres">
      <dgm:prSet presAssocID="{96735AB0-69AC-446C-968A-D2F4A16842E3}" presName="hierChild2" presStyleCnt="0"/>
      <dgm:spPr/>
    </dgm:pt>
    <dgm:pt modelId="{9EFF48BA-8EDD-4B28-9628-1252492727F2}" type="pres">
      <dgm:prSet presAssocID="{7080BBD6-B4A3-41B0-B1DA-3CA34A18295E}" presName="Name10" presStyleLbl="parChTrans1D2" presStyleIdx="0" presStyleCnt="5"/>
      <dgm:spPr/>
      <dgm:t>
        <a:bodyPr/>
        <a:lstStyle/>
        <a:p>
          <a:endParaRPr lang="es-ES"/>
        </a:p>
      </dgm:t>
    </dgm:pt>
    <dgm:pt modelId="{DAA4CCD5-3095-423E-90EA-7245EC60FA7A}" type="pres">
      <dgm:prSet presAssocID="{8152665F-8DA0-4524-95C4-A9561D3A645B}" presName="hierRoot2" presStyleCnt="0"/>
      <dgm:spPr/>
    </dgm:pt>
    <dgm:pt modelId="{0B1CFF4D-4C8F-4865-874E-7A683E4F31A2}" type="pres">
      <dgm:prSet presAssocID="{8152665F-8DA0-4524-95C4-A9561D3A645B}" presName="composite2" presStyleCnt="0"/>
      <dgm:spPr/>
    </dgm:pt>
    <dgm:pt modelId="{9111A8A5-788D-492D-822E-FAD1743B334A}" type="pres">
      <dgm:prSet presAssocID="{8152665F-8DA0-4524-95C4-A9561D3A645B}" presName="background2" presStyleLbl="node2" presStyleIdx="0" presStyleCnt="5"/>
      <dgm:spPr/>
    </dgm:pt>
    <dgm:pt modelId="{8D198A33-DFE3-4D31-B5DE-B2609B67E9DB}" type="pres">
      <dgm:prSet presAssocID="{8152665F-8DA0-4524-95C4-A9561D3A645B}" presName="text2" presStyleLbl="fgAcc2" presStyleIdx="0" presStyleCnt="5">
        <dgm:presLayoutVars>
          <dgm:chPref val="3"/>
        </dgm:presLayoutVars>
      </dgm:prSet>
      <dgm:spPr/>
      <dgm:t>
        <a:bodyPr/>
        <a:lstStyle/>
        <a:p>
          <a:endParaRPr lang="es-ES"/>
        </a:p>
      </dgm:t>
    </dgm:pt>
    <dgm:pt modelId="{C30C9EDB-C5F0-4C69-B663-BC85B81172EC}" type="pres">
      <dgm:prSet presAssocID="{8152665F-8DA0-4524-95C4-A9561D3A645B}" presName="hierChild3" presStyleCnt="0"/>
      <dgm:spPr/>
    </dgm:pt>
    <dgm:pt modelId="{A02DE0CE-ADA7-4B4B-AB3C-6AFF99E3C28F}" type="pres">
      <dgm:prSet presAssocID="{49C6D034-7DBC-4CB6-8DFF-78ACA93F001A}" presName="Name10" presStyleLbl="parChTrans1D2" presStyleIdx="1" presStyleCnt="5"/>
      <dgm:spPr/>
      <dgm:t>
        <a:bodyPr/>
        <a:lstStyle/>
        <a:p>
          <a:endParaRPr lang="es-ES"/>
        </a:p>
      </dgm:t>
    </dgm:pt>
    <dgm:pt modelId="{9FBF6C57-9B57-485B-A1AF-99B7BCA44975}" type="pres">
      <dgm:prSet presAssocID="{C05FA59F-1927-4FBD-B5C6-33AA2D1B269F}" presName="hierRoot2" presStyleCnt="0"/>
      <dgm:spPr/>
    </dgm:pt>
    <dgm:pt modelId="{5D7323D9-DF2F-48CA-8E55-CCCC844CE2BC}" type="pres">
      <dgm:prSet presAssocID="{C05FA59F-1927-4FBD-B5C6-33AA2D1B269F}" presName="composite2" presStyleCnt="0"/>
      <dgm:spPr/>
    </dgm:pt>
    <dgm:pt modelId="{85FE4390-99DA-4EE4-83C7-A12EAA064199}" type="pres">
      <dgm:prSet presAssocID="{C05FA59F-1927-4FBD-B5C6-33AA2D1B269F}" presName="background2" presStyleLbl="node2" presStyleIdx="1" presStyleCnt="5"/>
      <dgm:spPr/>
    </dgm:pt>
    <dgm:pt modelId="{F8CF04E4-ACCA-456E-81D3-03F9F8C8605A}" type="pres">
      <dgm:prSet presAssocID="{C05FA59F-1927-4FBD-B5C6-33AA2D1B269F}" presName="text2" presStyleLbl="fgAcc2" presStyleIdx="1" presStyleCnt="5">
        <dgm:presLayoutVars>
          <dgm:chPref val="3"/>
        </dgm:presLayoutVars>
      </dgm:prSet>
      <dgm:spPr/>
      <dgm:t>
        <a:bodyPr/>
        <a:lstStyle/>
        <a:p>
          <a:endParaRPr lang="es-ES"/>
        </a:p>
      </dgm:t>
    </dgm:pt>
    <dgm:pt modelId="{654A03B6-9037-41E2-B422-F34C8CB9AB4E}" type="pres">
      <dgm:prSet presAssocID="{C05FA59F-1927-4FBD-B5C6-33AA2D1B269F}" presName="hierChild3" presStyleCnt="0"/>
      <dgm:spPr/>
    </dgm:pt>
    <dgm:pt modelId="{D7074A6A-83D7-4387-A2A6-8305451D2F3D}" type="pres">
      <dgm:prSet presAssocID="{CDD27E89-39C8-47A2-AE17-CCC4AC2927C0}" presName="Name10" presStyleLbl="parChTrans1D2" presStyleIdx="2" presStyleCnt="5"/>
      <dgm:spPr/>
      <dgm:t>
        <a:bodyPr/>
        <a:lstStyle/>
        <a:p>
          <a:endParaRPr lang="es-ES"/>
        </a:p>
      </dgm:t>
    </dgm:pt>
    <dgm:pt modelId="{E380ED25-F1A2-4CEA-B38E-27E7709AA448}" type="pres">
      <dgm:prSet presAssocID="{2EBF542D-FCAA-4F27-A127-7DA84F9EC021}" presName="hierRoot2" presStyleCnt="0"/>
      <dgm:spPr/>
    </dgm:pt>
    <dgm:pt modelId="{CD5A1736-98DE-4372-BCFB-FC303A45EAB0}" type="pres">
      <dgm:prSet presAssocID="{2EBF542D-FCAA-4F27-A127-7DA84F9EC021}" presName="composite2" presStyleCnt="0"/>
      <dgm:spPr/>
    </dgm:pt>
    <dgm:pt modelId="{8188A5FA-671C-467A-9263-889490C5103D}" type="pres">
      <dgm:prSet presAssocID="{2EBF542D-FCAA-4F27-A127-7DA84F9EC021}" presName="background2" presStyleLbl="node2" presStyleIdx="2" presStyleCnt="5"/>
      <dgm:spPr/>
    </dgm:pt>
    <dgm:pt modelId="{66573E6A-6F35-406E-8D7D-C3C0E690A4E0}" type="pres">
      <dgm:prSet presAssocID="{2EBF542D-FCAA-4F27-A127-7DA84F9EC021}" presName="text2" presStyleLbl="fgAcc2" presStyleIdx="2" presStyleCnt="5">
        <dgm:presLayoutVars>
          <dgm:chPref val="3"/>
        </dgm:presLayoutVars>
      </dgm:prSet>
      <dgm:spPr/>
      <dgm:t>
        <a:bodyPr/>
        <a:lstStyle/>
        <a:p>
          <a:endParaRPr lang="es-ES"/>
        </a:p>
      </dgm:t>
    </dgm:pt>
    <dgm:pt modelId="{0FD32306-D9C0-4DA1-95AE-A52005DF1B64}" type="pres">
      <dgm:prSet presAssocID="{2EBF542D-FCAA-4F27-A127-7DA84F9EC021}" presName="hierChild3" presStyleCnt="0"/>
      <dgm:spPr/>
    </dgm:pt>
    <dgm:pt modelId="{3D7C9781-6172-4C23-9974-7CEAFA221CF9}" type="pres">
      <dgm:prSet presAssocID="{7E5C14E2-3CCD-4D31-B5BC-E0C5CB34FFCE}" presName="Name10" presStyleLbl="parChTrans1D2" presStyleIdx="3" presStyleCnt="5"/>
      <dgm:spPr/>
      <dgm:t>
        <a:bodyPr/>
        <a:lstStyle/>
        <a:p>
          <a:endParaRPr lang="es-ES"/>
        </a:p>
      </dgm:t>
    </dgm:pt>
    <dgm:pt modelId="{73A4D412-8B43-405A-B930-5F1A5F68E6A6}" type="pres">
      <dgm:prSet presAssocID="{7EFB0885-1C96-4E62-B08F-CD1526463E32}" presName="hierRoot2" presStyleCnt="0"/>
      <dgm:spPr/>
    </dgm:pt>
    <dgm:pt modelId="{7BED65F4-BB70-4AC4-BD5B-64A187150EF9}" type="pres">
      <dgm:prSet presAssocID="{7EFB0885-1C96-4E62-B08F-CD1526463E32}" presName="composite2" presStyleCnt="0"/>
      <dgm:spPr/>
    </dgm:pt>
    <dgm:pt modelId="{656F759C-1BB9-4A96-A164-237BF9EAFBE5}" type="pres">
      <dgm:prSet presAssocID="{7EFB0885-1C96-4E62-B08F-CD1526463E32}" presName="background2" presStyleLbl="node2" presStyleIdx="3" presStyleCnt="5"/>
      <dgm:spPr/>
    </dgm:pt>
    <dgm:pt modelId="{506177F5-F0E8-43C4-9E39-BEEB82F0E86B}" type="pres">
      <dgm:prSet presAssocID="{7EFB0885-1C96-4E62-B08F-CD1526463E32}" presName="text2" presStyleLbl="fgAcc2" presStyleIdx="3" presStyleCnt="5">
        <dgm:presLayoutVars>
          <dgm:chPref val="3"/>
        </dgm:presLayoutVars>
      </dgm:prSet>
      <dgm:spPr/>
      <dgm:t>
        <a:bodyPr/>
        <a:lstStyle/>
        <a:p>
          <a:endParaRPr lang="es-ES"/>
        </a:p>
      </dgm:t>
    </dgm:pt>
    <dgm:pt modelId="{F2392767-6E3D-4AD1-913A-4486782AC906}" type="pres">
      <dgm:prSet presAssocID="{7EFB0885-1C96-4E62-B08F-CD1526463E32}" presName="hierChild3" presStyleCnt="0"/>
      <dgm:spPr/>
    </dgm:pt>
    <dgm:pt modelId="{E1CC4F0A-5198-4C2D-AE3A-DE984F2D3F52}" type="pres">
      <dgm:prSet presAssocID="{005CB83A-48BD-49EB-A3BE-8B30D9596D56}" presName="Name10" presStyleLbl="parChTrans1D2" presStyleIdx="4" presStyleCnt="5"/>
      <dgm:spPr/>
      <dgm:t>
        <a:bodyPr/>
        <a:lstStyle/>
        <a:p>
          <a:endParaRPr lang="es-ES"/>
        </a:p>
      </dgm:t>
    </dgm:pt>
    <dgm:pt modelId="{19E1CC2A-C97F-4D66-B545-EFA797FD289D}" type="pres">
      <dgm:prSet presAssocID="{710949F5-1528-40D8-9640-8D6411A61681}" presName="hierRoot2" presStyleCnt="0"/>
      <dgm:spPr/>
    </dgm:pt>
    <dgm:pt modelId="{1AD47CEB-747E-4FE1-8C68-61B73BBB14D1}" type="pres">
      <dgm:prSet presAssocID="{710949F5-1528-40D8-9640-8D6411A61681}" presName="composite2" presStyleCnt="0"/>
      <dgm:spPr/>
    </dgm:pt>
    <dgm:pt modelId="{C71FAE82-9A8D-4251-81A4-B0DF376568DB}" type="pres">
      <dgm:prSet presAssocID="{710949F5-1528-40D8-9640-8D6411A61681}" presName="background2" presStyleLbl="node2" presStyleIdx="4" presStyleCnt="5"/>
      <dgm:spPr/>
    </dgm:pt>
    <dgm:pt modelId="{E9D38A02-8659-45EE-9FC8-3B6254577B74}" type="pres">
      <dgm:prSet presAssocID="{710949F5-1528-40D8-9640-8D6411A61681}" presName="text2" presStyleLbl="fgAcc2" presStyleIdx="4" presStyleCnt="5">
        <dgm:presLayoutVars>
          <dgm:chPref val="3"/>
        </dgm:presLayoutVars>
      </dgm:prSet>
      <dgm:spPr/>
      <dgm:t>
        <a:bodyPr/>
        <a:lstStyle/>
        <a:p>
          <a:endParaRPr lang="es-ES"/>
        </a:p>
      </dgm:t>
    </dgm:pt>
    <dgm:pt modelId="{33C07BA5-4879-4498-B78F-A5F7B373098D}" type="pres">
      <dgm:prSet presAssocID="{710949F5-1528-40D8-9640-8D6411A61681}" presName="hierChild3" presStyleCnt="0"/>
      <dgm:spPr/>
    </dgm:pt>
  </dgm:ptLst>
  <dgm:cxnLst>
    <dgm:cxn modelId="{B987526F-BD47-4C0C-B4A8-E34DE64BE05B}" type="presOf" srcId="{710949F5-1528-40D8-9640-8D6411A61681}" destId="{E9D38A02-8659-45EE-9FC8-3B6254577B74}" srcOrd="0" destOrd="0" presId="urn:microsoft.com/office/officeart/2005/8/layout/hierarchy1"/>
    <dgm:cxn modelId="{130D9E18-079A-4C86-B401-9F7BBE7C6F23}" srcId="{96735AB0-69AC-446C-968A-D2F4A16842E3}" destId="{C05FA59F-1927-4FBD-B5C6-33AA2D1B269F}" srcOrd="1" destOrd="0" parTransId="{49C6D034-7DBC-4CB6-8DFF-78ACA93F001A}" sibTransId="{6D211299-6D0B-48AC-A0AD-217217CCC69E}"/>
    <dgm:cxn modelId="{63184377-41A0-4500-ACFC-3222E20554AF}" type="presOf" srcId="{7080BBD6-B4A3-41B0-B1DA-3CA34A18295E}" destId="{9EFF48BA-8EDD-4B28-9628-1252492727F2}" srcOrd="0" destOrd="0" presId="urn:microsoft.com/office/officeart/2005/8/layout/hierarchy1"/>
    <dgm:cxn modelId="{8A23AEBD-CC1E-438A-A9D5-0A137A79033C}" srcId="{3DB6C747-7140-44D6-BBC0-3608481B5E80}" destId="{96735AB0-69AC-446C-968A-D2F4A16842E3}" srcOrd="0" destOrd="0" parTransId="{7DD61305-83F9-4582-91FE-CFF0058574EC}" sibTransId="{BED60B90-12EC-4FC9-A897-A50AEF70F968}"/>
    <dgm:cxn modelId="{26B9367C-A036-465F-A221-8B8EDF3291F5}" srcId="{96735AB0-69AC-446C-968A-D2F4A16842E3}" destId="{2EBF542D-FCAA-4F27-A127-7DA84F9EC021}" srcOrd="2" destOrd="0" parTransId="{CDD27E89-39C8-47A2-AE17-CCC4AC2927C0}" sibTransId="{76C10F2C-D4D8-4B56-9151-D78F20AECF34}"/>
    <dgm:cxn modelId="{1F51DD7C-9BCD-4738-8278-2ECC2302FC7B}" srcId="{96735AB0-69AC-446C-968A-D2F4A16842E3}" destId="{7EFB0885-1C96-4E62-B08F-CD1526463E32}" srcOrd="3" destOrd="0" parTransId="{7E5C14E2-3CCD-4D31-B5BC-E0C5CB34FFCE}" sibTransId="{749D0F30-88C7-4C41-BA47-89FBEA7B7EEC}"/>
    <dgm:cxn modelId="{5DF53F3E-E884-4B5C-8054-CC8B52E2643C}" srcId="{96735AB0-69AC-446C-968A-D2F4A16842E3}" destId="{8152665F-8DA0-4524-95C4-A9561D3A645B}" srcOrd="0" destOrd="0" parTransId="{7080BBD6-B4A3-41B0-B1DA-3CA34A18295E}" sibTransId="{ADDCC060-63AE-4F30-89C7-663C642E1656}"/>
    <dgm:cxn modelId="{F80FDA54-5E77-4EE3-9A3C-1D333E938C68}" type="presOf" srcId="{3DB6C747-7140-44D6-BBC0-3608481B5E80}" destId="{623C84E7-2A47-4F0F-99A1-C8048D9C8542}" srcOrd="0" destOrd="0" presId="urn:microsoft.com/office/officeart/2005/8/layout/hierarchy1"/>
    <dgm:cxn modelId="{C4C468DB-C86C-4E53-A075-B2D5F9A5AE0D}" type="presOf" srcId="{7EFB0885-1C96-4E62-B08F-CD1526463E32}" destId="{506177F5-F0E8-43C4-9E39-BEEB82F0E86B}" srcOrd="0" destOrd="0" presId="urn:microsoft.com/office/officeart/2005/8/layout/hierarchy1"/>
    <dgm:cxn modelId="{A06A12AA-D435-4C13-9F24-2FA37CA684EC}" type="presOf" srcId="{CDD27E89-39C8-47A2-AE17-CCC4AC2927C0}" destId="{D7074A6A-83D7-4387-A2A6-8305451D2F3D}" srcOrd="0" destOrd="0" presId="urn:microsoft.com/office/officeart/2005/8/layout/hierarchy1"/>
    <dgm:cxn modelId="{D88E163C-A3D2-487E-AB4B-B122A78E2127}" type="presOf" srcId="{49C6D034-7DBC-4CB6-8DFF-78ACA93F001A}" destId="{A02DE0CE-ADA7-4B4B-AB3C-6AFF99E3C28F}" srcOrd="0" destOrd="0" presId="urn:microsoft.com/office/officeart/2005/8/layout/hierarchy1"/>
    <dgm:cxn modelId="{84C2FBBE-F4FF-4B59-B8C3-D4C07DDE6025}" type="presOf" srcId="{005CB83A-48BD-49EB-A3BE-8B30D9596D56}" destId="{E1CC4F0A-5198-4C2D-AE3A-DE984F2D3F52}" srcOrd="0" destOrd="0" presId="urn:microsoft.com/office/officeart/2005/8/layout/hierarchy1"/>
    <dgm:cxn modelId="{10C5F737-EBE9-4441-85A1-CCE0242B139D}" type="presOf" srcId="{2EBF542D-FCAA-4F27-A127-7DA84F9EC021}" destId="{66573E6A-6F35-406E-8D7D-C3C0E690A4E0}" srcOrd="0" destOrd="0" presId="urn:microsoft.com/office/officeart/2005/8/layout/hierarchy1"/>
    <dgm:cxn modelId="{FA68F7B5-F0F3-4293-914D-23622C2F6FE3}" srcId="{96735AB0-69AC-446C-968A-D2F4A16842E3}" destId="{710949F5-1528-40D8-9640-8D6411A61681}" srcOrd="4" destOrd="0" parTransId="{005CB83A-48BD-49EB-A3BE-8B30D9596D56}" sibTransId="{A70A48E1-C006-4F93-9601-7575823FA5A5}"/>
    <dgm:cxn modelId="{9B515D21-9657-4BFE-93C1-A0F3950C79C2}" type="presOf" srcId="{8152665F-8DA0-4524-95C4-A9561D3A645B}" destId="{8D198A33-DFE3-4D31-B5DE-B2609B67E9DB}" srcOrd="0" destOrd="0" presId="urn:microsoft.com/office/officeart/2005/8/layout/hierarchy1"/>
    <dgm:cxn modelId="{E6011B6F-5907-4508-9502-E5EF770C4F87}" type="presOf" srcId="{C05FA59F-1927-4FBD-B5C6-33AA2D1B269F}" destId="{F8CF04E4-ACCA-456E-81D3-03F9F8C8605A}" srcOrd="0" destOrd="0" presId="urn:microsoft.com/office/officeart/2005/8/layout/hierarchy1"/>
    <dgm:cxn modelId="{3DE69A06-7F19-4A02-B92E-150A7DA49156}" type="presOf" srcId="{7E5C14E2-3CCD-4D31-B5BC-E0C5CB34FFCE}" destId="{3D7C9781-6172-4C23-9974-7CEAFA221CF9}" srcOrd="0" destOrd="0" presId="urn:microsoft.com/office/officeart/2005/8/layout/hierarchy1"/>
    <dgm:cxn modelId="{55B754D1-A2CD-4E7F-AD36-14FAD10507BD}" type="presOf" srcId="{96735AB0-69AC-446C-968A-D2F4A16842E3}" destId="{2612E682-E666-4A85-84A8-DBA2715D1AC3}" srcOrd="0" destOrd="0" presId="urn:microsoft.com/office/officeart/2005/8/layout/hierarchy1"/>
    <dgm:cxn modelId="{38E481DC-8E77-420F-A9F0-F3FB858989E3}" type="presParOf" srcId="{623C84E7-2A47-4F0F-99A1-C8048D9C8542}" destId="{EBF05C02-38A1-4B8B-A49E-EF7E39071755}" srcOrd="0" destOrd="0" presId="urn:microsoft.com/office/officeart/2005/8/layout/hierarchy1"/>
    <dgm:cxn modelId="{7829FEAD-C0A3-4489-A252-A4E7BD4A7070}" type="presParOf" srcId="{EBF05C02-38A1-4B8B-A49E-EF7E39071755}" destId="{B273D012-450A-4317-9753-F7138CE07BF2}" srcOrd="0" destOrd="0" presId="urn:microsoft.com/office/officeart/2005/8/layout/hierarchy1"/>
    <dgm:cxn modelId="{BF12DFA7-735F-4603-BE4F-3FDADD79860F}" type="presParOf" srcId="{B273D012-450A-4317-9753-F7138CE07BF2}" destId="{A7C52402-A034-406E-936B-19AFFC440681}" srcOrd="0" destOrd="0" presId="urn:microsoft.com/office/officeart/2005/8/layout/hierarchy1"/>
    <dgm:cxn modelId="{47E5231B-E58F-4256-B720-36898E1B6AF3}" type="presParOf" srcId="{B273D012-450A-4317-9753-F7138CE07BF2}" destId="{2612E682-E666-4A85-84A8-DBA2715D1AC3}" srcOrd="1" destOrd="0" presId="urn:microsoft.com/office/officeart/2005/8/layout/hierarchy1"/>
    <dgm:cxn modelId="{D3852C7B-7362-4C03-8580-66EC22CEC052}" type="presParOf" srcId="{EBF05C02-38A1-4B8B-A49E-EF7E39071755}" destId="{53B9AC23-31CA-4214-A25A-974F5706E767}" srcOrd="1" destOrd="0" presId="urn:microsoft.com/office/officeart/2005/8/layout/hierarchy1"/>
    <dgm:cxn modelId="{8366523F-3911-4E33-ACC9-998F525D1ED6}" type="presParOf" srcId="{53B9AC23-31CA-4214-A25A-974F5706E767}" destId="{9EFF48BA-8EDD-4B28-9628-1252492727F2}" srcOrd="0" destOrd="0" presId="urn:microsoft.com/office/officeart/2005/8/layout/hierarchy1"/>
    <dgm:cxn modelId="{F08F7FB1-2BCE-4FBF-93E5-7F692BF1F178}" type="presParOf" srcId="{53B9AC23-31CA-4214-A25A-974F5706E767}" destId="{DAA4CCD5-3095-423E-90EA-7245EC60FA7A}" srcOrd="1" destOrd="0" presId="urn:microsoft.com/office/officeart/2005/8/layout/hierarchy1"/>
    <dgm:cxn modelId="{4AB3C83D-EEA0-457B-A9DD-18A817C01A61}" type="presParOf" srcId="{DAA4CCD5-3095-423E-90EA-7245EC60FA7A}" destId="{0B1CFF4D-4C8F-4865-874E-7A683E4F31A2}" srcOrd="0" destOrd="0" presId="urn:microsoft.com/office/officeart/2005/8/layout/hierarchy1"/>
    <dgm:cxn modelId="{9025812A-62D4-4370-85F0-BDA76EFC5892}" type="presParOf" srcId="{0B1CFF4D-4C8F-4865-874E-7A683E4F31A2}" destId="{9111A8A5-788D-492D-822E-FAD1743B334A}" srcOrd="0" destOrd="0" presId="urn:microsoft.com/office/officeart/2005/8/layout/hierarchy1"/>
    <dgm:cxn modelId="{D9A736BE-3C0E-435D-A503-D70B9BAD083A}" type="presParOf" srcId="{0B1CFF4D-4C8F-4865-874E-7A683E4F31A2}" destId="{8D198A33-DFE3-4D31-B5DE-B2609B67E9DB}" srcOrd="1" destOrd="0" presId="urn:microsoft.com/office/officeart/2005/8/layout/hierarchy1"/>
    <dgm:cxn modelId="{AF4F7991-B557-4DEA-9FFA-4DA26C5E0706}" type="presParOf" srcId="{DAA4CCD5-3095-423E-90EA-7245EC60FA7A}" destId="{C30C9EDB-C5F0-4C69-B663-BC85B81172EC}" srcOrd="1" destOrd="0" presId="urn:microsoft.com/office/officeart/2005/8/layout/hierarchy1"/>
    <dgm:cxn modelId="{5ADBE5A5-753A-4A29-AAC7-D985994FBA18}" type="presParOf" srcId="{53B9AC23-31CA-4214-A25A-974F5706E767}" destId="{A02DE0CE-ADA7-4B4B-AB3C-6AFF99E3C28F}" srcOrd="2" destOrd="0" presId="urn:microsoft.com/office/officeart/2005/8/layout/hierarchy1"/>
    <dgm:cxn modelId="{55197A87-08D8-4DB8-A323-DC6E4B20EDAE}" type="presParOf" srcId="{53B9AC23-31CA-4214-A25A-974F5706E767}" destId="{9FBF6C57-9B57-485B-A1AF-99B7BCA44975}" srcOrd="3" destOrd="0" presId="urn:microsoft.com/office/officeart/2005/8/layout/hierarchy1"/>
    <dgm:cxn modelId="{295A92C3-D670-4393-B02D-BE90630F6500}" type="presParOf" srcId="{9FBF6C57-9B57-485B-A1AF-99B7BCA44975}" destId="{5D7323D9-DF2F-48CA-8E55-CCCC844CE2BC}" srcOrd="0" destOrd="0" presId="urn:microsoft.com/office/officeart/2005/8/layout/hierarchy1"/>
    <dgm:cxn modelId="{7B5C176D-2EB6-4F13-A610-40BC4886A2A5}" type="presParOf" srcId="{5D7323D9-DF2F-48CA-8E55-CCCC844CE2BC}" destId="{85FE4390-99DA-4EE4-83C7-A12EAA064199}" srcOrd="0" destOrd="0" presId="urn:microsoft.com/office/officeart/2005/8/layout/hierarchy1"/>
    <dgm:cxn modelId="{F928599B-C453-4A85-A3DC-66476B3D56D9}" type="presParOf" srcId="{5D7323D9-DF2F-48CA-8E55-CCCC844CE2BC}" destId="{F8CF04E4-ACCA-456E-81D3-03F9F8C8605A}" srcOrd="1" destOrd="0" presId="urn:microsoft.com/office/officeart/2005/8/layout/hierarchy1"/>
    <dgm:cxn modelId="{0D163D0B-7ACF-43D9-AB68-6D572A8EC200}" type="presParOf" srcId="{9FBF6C57-9B57-485B-A1AF-99B7BCA44975}" destId="{654A03B6-9037-41E2-B422-F34C8CB9AB4E}" srcOrd="1" destOrd="0" presId="urn:microsoft.com/office/officeart/2005/8/layout/hierarchy1"/>
    <dgm:cxn modelId="{130C535E-175D-4395-8FDD-E4547298EA54}" type="presParOf" srcId="{53B9AC23-31CA-4214-A25A-974F5706E767}" destId="{D7074A6A-83D7-4387-A2A6-8305451D2F3D}" srcOrd="4" destOrd="0" presId="urn:microsoft.com/office/officeart/2005/8/layout/hierarchy1"/>
    <dgm:cxn modelId="{C1B9BF85-34C7-4D2C-932A-38677FAA5941}" type="presParOf" srcId="{53B9AC23-31CA-4214-A25A-974F5706E767}" destId="{E380ED25-F1A2-4CEA-B38E-27E7709AA448}" srcOrd="5" destOrd="0" presId="urn:microsoft.com/office/officeart/2005/8/layout/hierarchy1"/>
    <dgm:cxn modelId="{C1BD3832-D4CE-4FA2-8FCB-1E3FD2EF73FB}" type="presParOf" srcId="{E380ED25-F1A2-4CEA-B38E-27E7709AA448}" destId="{CD5A1736-98DE-4372-BCFB-FC303A45EAB0}" srcOrd="0" destOrd="0" presId="urn:microsoft.com/office/officeart/2005/8/layout/hierarchy1"/>
    <dgm:cxn modelId="{5D2C82EC-3730-4678-BA57-54FC3E09A9F8}" type="presParOf" srcId="{CD5A1736-98DE-4372-BCFB-FC303A45EAB0}" destId="{8188A5FA-671C-467A-9263-889490C5103D}" srcOrd="0" destOrd="0" presId="urn:microsoft.com/office/officeart/2005/8/layout/hierarchy1"/>
    <dgm:cxn modelId="{E50A14F2-83D8-4B71-A62F-B5BAF761AC25}" type="presParOf" srcId="{CD5A1736-98DE-4372-BCFB-FC303A45EAB0}" destId="{66573E6A-6F35-406E-8D7D-C3C0E690A4E0}" srcOrd="1" destOrd="0" presId="urn:microsoft.com/office/officeart/2005/8/layout/hierarchy1"/>
    <dgm:cxn modelId="{9B74F932-FE9D-4FC4-9CCD-DABFB7CB5198}" type="presParOf" srcId="{E380ED25-F1A2-4CEA-B38E-27E7709AA448}" destId="{0FD32306-D9C0-4DA1-95AE-A52005DF1B64}" srcOrd="1" destOrd="0" presId="urn:microsoft.com/office/officeart/2005/8/layout/hierarchy1"/>
    <dgm:cxn modelId="{4BB76C71-D154-4B0C-B21D-34CB765512DC}" type="presParOf" srcId="{53B9AC23-31CA-4214-A25A-974F5706E767}" destId="{3D7C9781-6172-4C23-9974-7CEAFA221CF9}" srcOrd="6" destOrd="0" presId="urn:microsoft.com/office/officeart/2005/8/layout/hierarchy1"/>
    <dgm:cxn modelId="{EF10CC79-AE41-48A5-B068-85A475D3A700}" type="presParOf" srcId="{53B9AC23-31CA-4214-A25A-974F5706E767}" destId="{73A4D412-8B43-405A-B930-5F1A5F68E6A6}" srcOrd="7" destOrd="0" presId="urn:microsoft.com/office/officeart/2005/8/layout/hierarchy1"/>
    <dgm:cxn modelId="{39B15B06-E9EB-426C-A6F2-5C61BA9F3BDC}" type="presParOf" srcId="{73A4D412-8B43-405A-B930-5F1A5F68E6A6}" destId="{7BED65F4-BB70-4AC4-BD5B-64A187150EF9}" srcOrd="0" destOrd="0" presId="urn:microsoft.com/office/officeart/2005/8/layout/hierarchy1"/>
    <dgm:cxn modelId="{1DE924F8-A52C-4E6C-AF9A-0B7E3E1C4537}" type="presParOf" srcId="{7BED65F4-BB70-4AC4-BD5B-64A187150EF9}" destId="{656F759C-1BB9-4A96-A164-237BF9EAFBE5}" srcOrd="0" destOrd="0" presId="urn:microsoft.com/office/officeart/2005/8/layout/hierarchy1"/>
    <dgm:cxn modelId="{B7661990-5F23-47F2-A5CA-64893962596A}" type="presParOf" srcId="{7BED65F4-BB70-4AC4-BD5B-64A187150EF9}" destId="{506177F5-F0E8-43C4-9E39-BEEB82F0E86B}" srcOrd="1" destOrd="0" presId="urn:microsoft.com/office/officeart/2005/8/layout/hierarchy1"/>
    <dgm:cxn modelId="{6669396A-6997-484D-A6F8-A79463496DD4}" type="presParOf" srcId="{73A4D412-8B43-405A-B930-5F1A5F68E6A6}" destId="{F2392767-6E3D-4AD1-913A-4486782AC906}" srcOrd="1" destOrd="0" presId="urn:microsoft.com/office/officeart/2005/8/layout/hierarchy1"/>
    <dgm:cxn modelId="{0F0BE05E-BD8A-473E-B602-1D25D71BFAF1}" type="presParOf" srcId="{53B9AC23-31CA-4214-A25A-974F5706E767}" destId="{E1CC4F0A-5198-4C2D-AE3A-DE984F2D3F52}" srcOrd="8" destOrd="0" presId="urn:microsoft.com/office/officeart/2005/8/layout/hierarchy1"/>
    <dgm:cxn modelId="{0B0710CF-6233-4FDD-A229-F9267ED71F39}" type="presParOf" srcId="{53B9AC23-31CA-4214-A25A-974F5706E767}" destId="{19E1CC2A-C97F-4D66-B545-EFA797FD289D}" srcOrd="9" destOrd="0" presId="urn:microsoft.com/office/officeart/2005/8/layout/hierarchy1"/>
    <dgm:cxn modelId="{7EC32000-431F-4EE4-BD56-C93063E5AA8C}" type="presParOf" srcId="{19E1CC2A-C97F-4D66-B545-EFA797FD289D}" destId="{1AD47CEB-747E-4FE1-8C68-61B73BBB14D1}" srcOrd="0" destOrd="0" presId="urn:microsoft.com/office/officeart/2005/8/layout/hierarchy1"/>
    <dgm:cxn modelId="{F49EB437-EE01-4478-A1FB-3EFC47774B7A}" type="presParOf" srcId="{1AD47CEB-747E-4FE1-8C68-61B73BBB14D1}" destId="{C71FAE82-9A8D-4251-81A4-B0DF376568DB}" srcOrd="0" destOrd="0" presId="urn:microsoft.com/office/officeart/2005/8/layout/hierarchy1"/>
    <dgm:cxn modelId="{9D7C5208-CB15-4266-B40A-CB0463C66143}" type="presParOf" srcId="{1AD47CEB-747E-4FE1-8C68-61B73BBB14D1}" destId="{E9D38A02-8659-45EE-9FC8-3B6254577B74}" srcOrd="1" destOrd="0" presId="urn:microsoft.com/office/officeart/2005/8/layout/hierarchy1"/>
    <dgm:cxn modelId="{C57AB2CE-B5D5-4C32-AE72-950A605F8FAD}" type="presParOf" srcId="{19E1CC2A-C97F-4D66-B545-EFA797FD289D}" destId="{33C07BA5-4879-4498-B78F-A5F7B37309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E7210-8E0D-4E69-95D0-7A16E1F44EC9}">
      <dsp:nvSpPr>
        <dsp:cNvPr id="0" name=""/>
        <dsp:cNvSpPr/>
      </dsp:nvSpPr>
      <dsp:spPr>
        <a:xfrm>
          <a:off x="7486694"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670F3-71CD-4B8D-9BB7-B49CEA136A34}">
      <dsp:nvSpPr>
        <dsp:cNvPr id="0" name=""/>
        <dsp:cNvSpPr/>
      </dsp:nvSpPr>
      <dsp:spPr>
        <a:xfrm>
          <a:off x="5443872" y="1936390"/>
          <a:ext cx="2088542" cy="331318"/>
        </a:xfrm>
        <a:custGeom>
          <a:avLst/>
          <a:gdLst/>
          <a:ahLst/>
          <a:cxnLst/>
          <a:rect l="0" t="0" r="0" b="0"/>
          <a:pathLst>
            <a:path>
              <a:moveTo>
                <a:pt x="0" y="0"/>
              </a:moveTo>
              <a:lnTo>
                <a:pt x="0" y="225784"/>
              </a:lnTo>
              <a:lnTo>
                <a:pt x="2088542" y="225784"/>
              </a:lnTo>
              <a:lnTo>
                <a:pt x="2088542"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9D005-EAA1-47E7-AA4D-C865A32BD43B}">
      <dsp:nvSpPr>
        <dsp:cNvPr id="0" name=""/>
        <dsp:cNvSpPr/>
      </dsp:nvSpPr>
      <dsp:spPr>
        <a:xfrm>
          <a:off x="6094333"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BDEF17-03D5-469F-9BDF-D91406099ADA}">
      <dsp:nvSpPr>
        <dsp:cNvPr id="0" name=""/>
        <dsp:cNvSpPr/>
      </dsp:nvSpPr>
      <dsp:spPr>
        <a:xfrm>
          <a:off x="5443872" y="1936390"/>
          <a:ext cx="696180" cy="331318"/>
        </a:xfrm>
        <a:custGeom>
          <a:avLst/>
          <a:gdLst/>
          <a:ahLst/>
          <a:cxnLst/>
          <a:rect l="0" t="0" r="0" b="0"/>
          <a:pathLst>
            <a:path>
              <a:moveTo>
                <a:pt x="0" y="0"/>
              </a:moveTo>
              <a:lnTo>
                <a:pt x="0" y="225784"/>
              </a:lnTo>
              <a:lnTo>
                <a:pt x="696180" y="225784"/>
              </a:lnTo>
              <a:lnTo>
                <a:pt x="69618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F463D-4F16-40D1-8C26-4BCA24708235}">
      <dsp:nvSpPr>
        <dsp:cNvPr id="0" name=""/>
        <dsp:cNvSpPr/>
      </dsp:nvSpPr>
      <dsp:spPr>
        <a:xfrm>
          <a:off x="4701971"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AFF53-F40F-4B24-B987-A92E996A62D5}">
      <dsp:nvSpPr>
        <dsp:cNvPr id="0" name=""/>
        <dsp:cNvSpPr/>
      </dsp:nvSpPr>
      <dsp:spPr>
        <a:xfrm>
          <a:off x="4747691" y="1936390"/>
          <a:ext cx="696180" cy="331318"/>
        </a:xfrm>
        <a:custGeom>
          <a:avLst/>
          <a:gdLst/>
          <a:ahLst/>
          <a:cxnLst/>
          <a:rect l="0" t="0" r="0" b="0"/>
          <a:pathLst>
            <a:path>
              <a:moveTo>
                <a:pt x="696180" y="0"/>
              </a:moveTo>
              <a:lnTo>
                <a:pt x="696180" y="225784"/>
              </a:lnTo>
              <a:lnTo>
                <a:pt x="0" y="225784"/>
              </a:lnTo>
              <a:lnTo>
                <a:pt x="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629CD3-B3CD-4F54-A9DB-9461D829D33F}">
      <dsp:nvSpPr>
        <dsp:cNvPr id="0" name=""/>
        <dsp:cNvSpPr/>
      </dsp:nvSpPr>
      <dsp:spPr>
        <a:xfrm>
          <a:off x="3309610"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CEC902-6F3E-41B8-B153-66BF5D76F22B}">
      <dsp:nvSpPr>
        <dsp:cNvPr id="0" name=""/>
        <dsp:cNvSpPr/>
      </dsp:nvSpPr>
      <dsp:spPr>
        <a:xfrm>
          <a:off x="3355330" y="1936390"/>
          <a:ext cx="2088542" cy="331318"/>
        </a:xfrm>
        <a:custGeom>
          <a:avLst/>
          <a:gdLst/>
          <a:ahLst/>
          <a:cxnLst/>
          <a:rect l="0" t="0" r="0" b="0"/>
          <a:pathLst>
            <a:path>
              <a:moveTo>
                <a:pt x="2088542" y="0"/>
              </a:moveTo>
              <a:lnTo>
                <a:pt x="2088542" y="225784"/>
              </a:lnTo>
              <a:lnTo>
                <a:pt x="0" y="225784"/>
              </a:lnTo>
              <a:lnTo>
                <a:pt x="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562EE0-BF76-408B-87B6-1182CA05B9D6}">
      <dsp:nvSpPr>
        <dsp:cNvPr id="0" name=""/>
        <dsp:cNvSpPr/>
      </dsp:nvSpPr>
      <dsp:spPr>
        <a:xfrm>
          <a:off x="3333685" y="846556"/>
          <a:ext cx="2110187" cy="366439"/>
        </a:xfrm>
        <a:custGeom>
          <a:avLst/>
          <a:gdLst/>
          <a:ahLst/>
          <a:cxnLst/>
          <a:rect l="0" t="0" r="0" b="0"/>
          <a:pathLst>
            <a:path>
              <a:moveTo>
                <a:pt x="0" y="0"/>
              </a:moveTo>
              <a:lnTo>
                <a:pt x="0" y="260904"/>
              </a:lnTo>
              <a:lnTo>
                <a:pt x="2110187" y="260904"/>
              </a:lnTo>
              <a:lnTo>
                <a:pt x="2110187" y="36643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006D6F-8ECF-4550-B61B-0351F4EAE9AC}">
      <dsp:nvSpPr>
        <dsp:cNvPr id="0" name=""/>
        <dsp:cNvSpPr/>
      </dsp:nvSpPr>
      <dsp:spPr>
        <a:xfrm>
          <a:off x="1917248"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867B8-37BD-4243-998D-1A57A730E4D6}">
      <dsp:nvSpPr>
        <dsp:cNvPr id="0" name=""/>
        <dsp:cNvSpPr/>
      </dsp:nvSpPr>
      <dsp:spPr>
        <a:xfrm>
          <a:off x="1266787" y="1936390"/>
          <a:ext cx="696180" cy="331318"/>
        </a:xfrm>
        <a:custGeom>
          <a:avLst/>
          <a:gdLst/>
          <a:ahLst/>
          <a:cxnLst/>
          <a:rect l="0" t="0" r="0" b="0"/>
          <a:pathLst>
            <a:path>
              <a:moveTo>
                <a:pt x="0" y="0"/>
              </a:moveTo>
              <a:lnTo>
                <a:pt x="0" y="225784"/>
              </a:lnTo>
              <a:lnTo>
                <a:pt x="696180" y="225784"/>
              </a:lnTo>
              <a:lnTo>
                <a:pt x="69618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4A413-5154-49C0-881A-AF7479BA19B0}">
      <dsp:nvSpPr>
        <dsp:cNvPr id="0" name=""/>
        <dsp:cNvSpPr/>
      </dsp:nvSpPr>
      <dsp:spPr>
        <a:xfrm>
          <a:off x="524887" y="2991104"/>
          <a:ext cx="91440" cy="331318"/>
        </a:xfrm>
        <a:custGeom>
          <a:avLst/>
          <a:gdLst/>
          <a:ahLst/>
          <a:cxnLst/>
          <a:rect l="0" t="0" r="0" b="0"/>
          <a:pathLst>
            <a:path>
              <a:moveTo>
                <a:pt x="45720" y="0"/>
              </a:moveTo>
              <a:lnTo>
                <a:pt x="4572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D6BE5-718A-49C0-9948-765A767BF072}">
      <dsp:nvSpPr>
        <dsp:cNvPr id="0" name=""/>
        <dsp:cNvSpPr/>
      </dsp:nvSpPr>
      <dsp:spPr>
        <a:xfrm>
          <a:off x="570607" y="1936390"/>
          <a:ext cx="696180" cy="331318"/>
        </a:xfrm>
        <a:custGeom>
          <a:avLst/>
          <a:gdLst/>
          <a:ahLst/>
          <a:cxnLst/>
          <a:rect l="0" t="0" r="0" b="0"/>
          <a:pathLst>
            <a:path>
              <a:moveTo>
                <a:pt x="696180" y="0"/>
              </a:moveTo>
              <a:lnTo>
                <a:pt x="696180" y="225784"/>
              </a:lnTo>
              <a:lnTo>
                <a:pt x="0" y="225784"/>
              </a:lnTo>
              <a:lnTo>
                <a:pt x="0" y="3313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9E955E-ED09-4294-AE39-482934C2EC5C}">
      <dsp:nvSpPr>
        <dsp:cNvPr id="0" name=""/>
        <dsp:cNvSpPr/>
      </dsp:nvSpPr>
      <dsp:spPr>
        <a:xfrm>
          <a:off x="1266787" y="846556"/>
          <a:ext cx="2066897" cy="366439"/>
        </a:xfrm>
        <a:custGeom>
          <a:avLst/>
          <a:gdLst/>
          <a:ahLst/>
          <a:cxnLst/>
          <a:rect l="0" t="0" r="0" b="0"/>
          <a:pathLst>
            <a:path>
              <a:moveTo>
                <a:pt x="2066897" y="0"/>
              </a:moveTo>
              <a:lnTo>
                <a:pt x="2066897" y="260904"/>
              </a:lnTo>
              <a:lnTo>
                <a:pt x="0" y="260904"/>
              </a:lnTo>
              <a:lnTo>
                <a:pt x="0" y="36643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A2DB8-EE5B-4890-A69B-98771D31FFE9}">
      <dsp:nvSpPr>
        <dsp:cNvPr id="0" name=""/>
        <dsp:cNvSpPr/>
      </dsp:nvSpPr>
      <dsp:spPr>
        <a:xfrm>
          <a:off x="2764082" y="123161"/>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B265B-5BB1-4406-9300-86B1DD5B3928}">
      <dsp:nvSpPr>
        <dsp:cNvPr id="0" name=""/>
        <dsp:cNvSpPr/>
      </dsp:nvSpPr>
      <dsp:spPr>
        <a:xfrm>
          <a:off x="2890661" y="243410"/>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Clases de salario</a:t>
          </a:r>
          <a:endParaRPr lang="es-ES" sz="1100" kern="1200" dirty="0"/>
        </a:p>
      </dsp:txBody>
      <dsp:txXfrm>
        <a:off x="2911849" y="264598"/>
        <a:ext cx="1096828" cy="681019"/>
      </dsp:txXfrm>
    </dsp:sp>
    <dsp:sp modelId="{9BD9B999-2730-4D1F-B724-BF895F7D0B3D}">
      <dsp:nvSpPr>
        <dsp:cNvPr id="0" name=""/>
        <dsp:cNvSpPr/>
      </dsp:nvSpPr>
      <dsp:spPr>
        <a:xfrm>
          <a:off x="697185" y="1212995"/>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B5B653-9D88-4388-9F91-9097BA137100}">
      <dsp:nvSpPr>
        <dsp:cNvPr id="0" name=""/>
        <dsp:cNvSpPr/>
      </dsp:nvSpPr>
      <dsp:spPr>
        <a:xfrm>
          <a:off x="823763" y="1333245"/>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Según el medio de pago</a:t>
          </a:r>
          <a:endParaRPr lang="es-ES" sz="1100" kern="1200" dirty="0"/>
        </a:p>
      </dsp:txBody>
      <dsp:txXfrm>
        <a:off x="844951" y="1354433"/>
        <a:ext cx="1096828" cy="681019"/>
      </dsp:txXfrm>
    </dsp:sp>
    <dsp:sp modelId="{D0291AD6-895D-47DB-87F8-A74F7DBDCA9D}">
      <dsp:nvSpPr>
        <dsp:cNvPr id="0" name=""/>
        <dsp:cNvSpPr/>
      </dsp:nvSpPr>
      <dsp:spPr>
        <a:xfrm>
          <a:off x="1004"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1C24E-87AD-4A3F-8FAE-6D50BF2244BB}">
      <dsp:nvSpPr>
        <dsp:cNvPr id="0" name=""/>
        <dsp:cNvSpPr/>
      </dsp:nvSpPr>
      <dsp:spPr>
        <a:xfrm>
          <a:off x="127582"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Dineraria</a:t>
          </a:r>
          <a:endParaRPr lang="es-ES" sz="1100" kern="1200" dirty="0"/>
        </a:p>
      </dsp:txBody>
      <dsp:txXfrm>
        <a:off x="148770" y="2409147"/>
        <a:ext cx="1096828" cy="681019"/>
      </dsp:txXfrm>
    </dsp:sp>
    <dsp:sp modelId="{E4E9F3A7-1CD9-4AB9-9974-A87307FC88EB}">
      <dsp:nvSpPr>
        <dsp:cNvPr id="0" name=""/>
        <dsp:cNvSpPr/>
      </dsp:nvSpPr>
      <dsp:spPr>
        <a:xfrm>
          <a:off x="1004"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E06E5-3B53-462B-B0AD-3494845312B7}">
      <dsp:nvSpPr>
        <dsp:cNvPr id="0" name=""/>
        <dsp:cNvSpPr/>
      </dsp:nvSpPr>
      <dsp:spPr>
        <a:xfrm>
          <a:off x="127582"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Metálico, transferencia o cheque</a:t>
          </a:r>
          <a:endParaRPr lang="es-ES" sz="1100" kern="1200" dirty="0"/>
        </a:p>
      </dsp:txBody>
      <dsp:txXfrm>
        <a:off x="148770" y="3463860"/>
        <a:ext cx="1096828" cy="681019"/>
      </dsp:txXfrm>
    </dsp:sp>
    <dsp:sp modelId="{4A0C0457-7E46-4DF7-AEEF-FB307FA54B57}">
      <dsp:nvSpPr>
        <dsp:cNvPr id="0" name=""/>
        <dsp:cNvSpPr/>
      </dsp:nvSpPr>
      <dsp:spPr>
        <a:xfrm>
          <a:off x="1393366"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02347-197A-4A2F-B2DE-6A9B8F91F1F1}">
      <dsp:nvSpPr>
        <dsp:cNvPr id="0" name=""/>
        <dsp:cNvSpPr/>
      </dsp:nvSpPr>
      <dsp:spPr>
        <a:xfrm>
          <a:off x="1519944"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En especie</a:t>
          </a:r>
          <a:endParaRPr lang="es-ES" sz="1100" kern="1200" dirty="0"/>
        </a:p>
      </dsp:txBody>
      <dsp:txXfrm>
        <a:off x="1541132" y="2409147"/>
        <a:ext cx="1096828" cy="681019"/>
      </dsp:txXfrm>
    </dsp:sp>
    <dsp:sp modelId="{A777D64D-7544-42B1-BA58-273B9D5730E3}">
      <dsp:nvSpPr>
        <dsp:cNvPr id="0" name=""/>
        <dsp:cNvSpPr/>
      </dsp:nvSpPr>
      <dsp:spPr>
        <a:xfrm>
          <a:off x="1393366"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51BBC-F765-47DC-BD10-D973335F416F}">
      <dsp:nvSpPr>
        <dsp:cNvPr id="0" name=""/>
        <dsp:cNvSpPr/>
      </dsp:nvSpPr>
      <dsp:spPr>
        <a:xfrm>
          <a:off x="1519944"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Vivienda, comida, </a:t>
          </a:r>
          <a:r>
            <a:rPr lang="es-ES" sz="1100" kern="1200" dirty="0" err="1" smtClean="0"/>
            <a:t>etc</a:t>
          </a:r>
          <a:endParaRPr lang="es-ES" sz="1100" kern="1200" dirty="0"/>
        </a:p>
      </dsp:txBody>
      <dsp:txXfrm>
        <a:off x="1541132" y="3463860"/>
        <a:ext cx="1096828" cy="681019"/>
      </dsp:txXfrm>
    </dsp:sp>
    <dsp:sp modelId="{83128A94-AE4E-46C9-81BC-4B20F4D79176}">
      <dsp:nvSpPr>
        <dsp:cNvPr id="0" name=""/>
        <dsp:cNvSpPr/>
      </dsp:nvSpPr>
      <dsp:spPr>
        <a:xfrm>
          <a:off x="4874269" y="1212995"/>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0CDDB-43A8-4C64-89ED-2DFE0939F4A9}">
      <dsp:nvSpPr>
        <dsp:cNvPr id="0" name=""/>
        <dsp:cNvSpPr/>
      </dsp:nvSpPr>
      <dsp:spPr>
        <a:xfrm>
          <a:off x="5000848" y="1333245"/>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Según el método de  cálculo utilizado</a:t>
          </a:r>
          <a:endParaRPr lang="es-ES" sz="1100" kern="1200" dirty="0"/>
        </a:p>
      </dsp:txBody>
      <dsp:txXfrm>
        <a:off x="5022036" y="1354433"/>
        <a:ext cx="1096828" cy="681019"/>
      </dsp:txXfrm>
    </dsp:sp>
    <dsp:sp modelId="{AFF376C1-A16A-4680-A84C-01A057D2845F}">
      <dsp:nvSpPr>
        <dsp:cNvPr id="0" name=""/>
        <dsp:cNvSpPr/>
      </dsp:nvSpPr>
      <dsp:spPr>
        <a:xfrm>
          <a:off x="2785727"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E36B6-12F2-4EA0-A2F0-D9792640A8B7}">
      <dsp:nvSpPr>
        <dsp:cNvPr id="0" name=""/>
        <dsp:cNvSpPr/>
      </dsp:nvSpPr>
      <dsp:spPr>
        <a:xfrm>
          <a:off x="2912305"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Por  tiempo trabajado</a:t>
          </a:r>
          <a:endParaRPr lang="es-ES" sz="1100" kern="1200" dirty="0"/>
        </a:p>
      </dsp:txBody>
      <dsp:txXfrm>
        <a:off x="2933493" y="2409147"/>
        <a:ext cx="1096828" cy="681019"/>
      </dsp:txXfrm>
    </dsp:sp>
    <dsp:sp modelId="{360E66A3-5486-4A84-8F0D-C441FAF2A145}">
      <dsp:nvSpPr>
        <dsp:cNvPr id="0" name=""/>
        <dsp:cNvSpPr/>
      </dsp:nvSpPr>
      <dsp:spPr>
        <a:xfrm>
          <a:off x="2785727"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8A2A2-E8F6-4745-BCDC-13EF2E607D27}">
      <dsp:nvSpPr>
        <dsp:cNvPr id="0" name=""/>
        <dsp:cNvSpPr/>
      </dsp:nvSpPr>
      <dsp:spPr>
        <a:xfrm>
          <a:off x="2912305"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Por horas, días o meses</a:t>
          </a:r>
          <a:endParaRPr lang="es-ES" sz="1100" kern="1200" dirty="0"/>
        </a:p>
      </dsp:txBody>
      <dsp:txXfrm>
        <a:off x="2933493" y="3463860"/>
        <a:ext cx="1096828" cy="681019"/>
      </dsp:txXfrm>
    </dsp:sp>
    <dsp:sp modelId="{C07A9B87-2BAF-4335-BB2F-9A2C809BA710}">
      <dsp:nvSpPr>
        <dsp:cNvPr id="0" name=""/>
        <dsp:cNvSpPr/>
      </dsp:nvSpPr>
      <dsp:spPr>
        <a:xfrm>
          <a:off x="4178089"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C0B7AC-C515-46A6-ACD1-34FA870155D9}">
      <dsp:nvSpPr>
        <dsp:cNvPr id="0" name=""/>
        <dsp:cNvSpPr/>
      </dsp:nvSpPr>
      <dsp:spPr>
        <a:xfrm>
          <a:off x="4304667"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Por obra o a destajo</a:t>
          </a:r>
          <a:endParaRPr lang="es-ES" sz="1100" kern="1200" dirty="0"/>
        </a:p>
      </dsp:txBody>
      <dsp:txXfrm>
        <a:off x="4325855" y="2409147"/>
        <a:ext cx="1096828" cy="681019"/>
      </dsp:txXfrm>
    </dsp:sp>
    <dsp:sp modelId="{C8D01871-87E0-4228-8F4D-41E69B746467}">
      <dsp:nvSpPr>
        <dsp:cNvPr id="0" name=""/>
        <dsp:cNvSpPr/>
      </dsp:nvSpPr>
      <dsp:spPr>
        <a:xfrm>
          <a:off x="4178089"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02B4E-0B1D-43E4-9A9F-4524304B12E0}">
      <dsp:nvSpPr>
        <dsp:cNvPr id="0" name=""/>
        <dsp:cNvSpPr/>
      </dsp:nvSpPr>
      <dsp:spPr>
        <a:xfrm>
          <a:off x="4304667"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Trabajo efectivamente trabajado.</a:t>
          </a:r>
          <a:endParaRPr lang="es-ES" sz="1100" kern="1200" dirty="0"/>
        </a:p>
      </dsp:txBody>
      <dsp:txXfrm>
        <a:off x="4325855" y="3463860"/>
        <a:ext cx="1096828" cy="681019"/>
      </dsp:txXfrm>
    </dsp:sp>
    <dsp:sp modelId="{911A34F8-5CF1-4CAF-9359-3441CE724DB7}">
      <dsp:nvSpPr>
        <dsp:cNvPr id="0" name=""/>
        <dsp:cNvSpPr/>
      </dsp:nvSpPr>
      <dsp:spPr>
        <a:xfrm>
          <a:off x="5570450"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FD474-E29C-42CB-B20A-C7B760C1AF47}">
      <dsp:nvSpPr>
        <dsp:cNvPr id="0" name=""/>
        <dsp:cNvSpPr/>
      </dsp:nvSpPr>
      <dsp:spPr>
        <a:xfrm>
          <a:off x="5697029"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A la parte</a:t>
          </a:r>
          <a:endParaRPr lang="es-ES" sz="1100" kern="1200" dirty="0"/>
        </a:p>
      </dsp:txBody>
      <dsp:txXfrm>
        <a:off x="5718217" y="2409147"/>
        <a:ext cx="1096828" cy="681019"/>
      </dsp:txXfrm>
    </dsp:sp>
    <dsp:sp modelId="{4180CE43-812A-46F4-9D7F-44E119676955}">
      <dsp:nvSpPr>
        <dsp:cNvPr id="0" name=""/>
        <dsp:cNvSpPr/>
      </dsp:nvSpPr>
      <dsp:spPr>
        <a:xfrm>
          <a:off x="5570450"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7F2E8-78F0-4629-9ADF-42151CBBABE5}">
      <dsp:nvSpPr>
        <dsp:cNvPr id="0" name=""/>
        <dsp:cNvSpPr/>
      </dsp:nvSpPr>
      <dsp:spPr>
        <a:xfrm>
          <a:off x="5697029"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Porcentaje de la producción</a:t>
          </a:r>
          <a:endParaRPr lang="es-ES" sz="1100" kern="1200" dirty="0"/>
        </a:p>
      </dsp:txBody>
      <dsp:txXfrm>
        <a:off x="5718217" y="3463860"/>
        <a:ext cx="1096828" cy="681019"/>
      </dsp:txXfrm>
    </dsp:sp>
    <dsp:sp modelId="{1D7D9B49-EC93-46C4-AA37-1F79534E2B1C}">
      <dsp:nvSpPr>
        <dsp:cNvPr id="0" name=""/>
        <dsp:cNvSpPr/>
      </dsp:nvSpPr>
      <dsp:spPr>
        <a:xfrm>
          <a:off x="6962812" y="2267709"/>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E3628-945A-49C5-ACF7-087EE9696E9A}">
      <dsp:nvSpPr>
        <dsp:cNvPr id="0" name=""/>
        <dsp:cNvSpPr/>
      </dsp:nvSpPr>
      <dsp:spPr>
        <a:xfrm>
          <a:off x="7089390" y="2387959"/>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Mixto</a:t>
          </a:r>
          <a:endParaRPr lang="es-ES" sz="1100" kern="1200" dirty="0"/>
        </a:p>
      </dsp:txBody>
      <dsp:txXfrm>
        <a:off x="7110578" y="2409147"/>
        <a:ext cx="1096828" cy="681019"/>
      </dsp:txXfrm>
    </dsp:sp>
    <dsp:sp modelId="{0E99C690-69D4-41D3-9A5C-F0EC159BD327}">
      <dsp:nvSpPr>
        <dsp:cNvPr id="0" name=""/>
        <dsp:cNvSpPr/>
      </dsp:nvSpPr>
      <dsp:spPr>
        <a:xfrm>
          <a:off x="6962812" y="3322423"/>
          <a:ext cx="1139204" cy="7233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83D35-BB03-421F-BA99-37BABDB62CB6}">
      <dsp:nvSpPr>
        <dsp:cNvPr id="0" name=""/>
        <dsp:cNvSpPr/>
      </dsp:nvSpPr>
      <dsp:spPr>
        <a:xfrm>
          <a:off x="7089390" y="3442672"/>
          <a:ext cx="1139204" cy="723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Salario más incentivos</a:t>
          </a:r>
          <a:endParaRPr lang="es-ES" sz="1100" kern="1200" dirty="0"/>
        </a:p>
      </dsp:txBody>
      <dsp:txXfrm>
        <a:off x="7110578" y="3463860"/>
        <a:ext cx="1096828" cy="681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75F9-7C44-4616-9342-3FBECD6DAD48}">
      <dsp:nvSpPr>
        <dsp:cNvPr id="0" name=""/>
        <dsp:cNvSpPr/>
      </dsp:nvSpPr>
      <dsp:spPr>
        <a:xfrm>
          <a:off x="0" y="0"/>
          <a:ext cx="8229600" cy="936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s-ES" sz="2500" b="1" kern="1200" dirty="0" smtClean="0"/>
            <a:t>La nómina.</a:t>
          </a:r>
          <a:r>
            <a:rPr lang="es-ES" sz="2500" kern="1200" dirty="0" smtClean="0"/>
            <a:t> Es un recibo individual justificativo del pago de salarios. Constituye un documento obligatorio.</a:t>
          </a:r>
          <a:endParaRPr lang="es-ES" sz="2500" b="1" kern="1200" dirty="0"/>
        </a:p>
      </dsp:txBody>
      <dsp:txXfrm>
        <a:off x="45692" y="45692"/>
        <a:ext cx="8138216" cy="844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8A98F-6C94-4948-837E-D28237093E31}">
      <dsp:nvSpPr>
        <dsp:cNvPr id="0" name=""/>
        <dsp:cNvSpPr/>
      </dsp:nvSpPr>
      <dsp:spPr>
        <a:xfrm>
          <a:off x="5315304" y="1951825"/>
          <a:ext cx="91440" cy="220588"/>
        </a:xfrm>
        <a:custGeom>
          <a:avLst/>
          <a:gdLst/>
          <a:ahLst/>
          <a:cxnLst/>
          <a:rect l="0" t="0" r="0" b="0"/>
          <a:pathLst>
            <a:path>
              <a:moveTo>
                <a:pt x="48705" y="0"/>
              </a:moveTo>
              <a:lnTo>
                <a:pt x="48705" y="104876"/>
              </a:lnTo>
              <a:lnTo>
                <a:pt x="45720" y="104876"/>
              </a:lnTo>
              <a:lnTo>
                <a:pt x="45720" y="220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B4619-CAE6-4D7A-AD5C-6EF10381641B}">
      <dsp:nvSpPr>
        <dsp:cNvPr id="0" name=""/>
        <dsp:cNvSpPr/>
      </dsp:nvSpPr>
      <dsp:spPr>
        <a:xfrm>
          <a:off x="3654608" y="795400"/>
          <a:ext cx="1709401" cy="363269"/>
        </a:xfrm>
        <a:custGeom>
          <a:avLst/>
          <a:gdLst/>
          <a:ahLst/>
          <a:cxnLst/>
          <a:rect l="0" t="0" r="0" b="0"/>
          <a:pathLst>
            <a:path>
              <a:moveTo>
                <a:pt x="0" y="0"/>
              </a:moveTo>
              <a:lnTo>
                <a:pt x="0" y="247557"/>
              </a:lnTo>
              <a:lnTo>
                <a:pt x="1709401" y="247557"/>
              </a:lnTo>
              <a:lnTo>
                <a:pt x="1709401" y="3632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2FEECA-380A-4094-A0E8-81BDF43EBCBC}">
      <dsp:nvSpPr>
        <dsp:cNvPr id="0" name=""/>
        <dsp:cNvSpPr/>
      </dsp:nvSpPr>
      <dsp:spPr>
        <a:xfrm>
          <a:off x="1510196" y="1852585"/>
          <a:ext cx="91440" cy="265045"/>
        </a:xfrm>
        <a:custGeom>
          <a:avLst/>
          <a:gdLst/>
          <a:ahLst/>
          <a:cxnLst/>
          <a:rect l="0" t="0" r="0" b="0"/>
          <a:pathLst>
            <a:path>
              <a:moveTo>
                <a:pt x="45720" y="0"/>
              </a:moveTo>
              <a:lnTo>
                <a:pt x="45720" y="149333"/>
              </a:lnTo>
              <a:lnTo>
                <a:pt x="84053" y="149333"/>
              </a:lnTo>
              <a:lnTo>
                <a:pt x="84053" y="26504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7F49C-9008-4062-A1B5-A253B4DEF496}">
      <dsp:nvSpPr>
        <dsp:cNvPr id="0" name=""/>
        <dsp:cNvSpPr/>
      </dsp:nvSpPr>
      <dsp:spPr>
        <a:xfrm>
          <a:off x="1555916" y="795400"/>
          <a:ext cx="2098691" cy="264029"/>
        </a:xfrm>
        <a:custGeom>
          <a:avLst/>
          <a:gdLst/>
          <a:ahLst/>
          <a:cxnLst/>
          <a:rect l="0" t="0" r="0" b="0"/>
          <a:pathLst>
            <a:path>
              <a:moveTo>
                <a:pt x="2098691" y="0"/>
              </a:moveTo>
              <a:lnTo>
                <a:pt x="2098691" y="148317"/>
              </a:lnTo>
              <a:lnTo>
                <a:pt x="0" y="148317"/>
              </a:lnTo>
              <a:lnTo>
                <a:pt x="0" y="26402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BE02D-CB07-4010-8AEC-0855A3F938EE}">
      <dsp:nvSpPr>
        <dsp:cNvPr id="0" name=""/>
        <dsp:cNvSpPr/>
      </dsp:nvSpPr>
      <dsp:spPr>
        <a:xfrm>
          <a:off x="3030076" y="2244"/>
          <a:ext cx="1249064" cy="7931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3B8A7-1AF7-4F4D-9DFB-60CEBCF03DC3}">
      <dsp:nvSpPr>
        <dsp:cNvPr id="0" name=""/>
        <dsp:cNvSpPr/>
      </dsp:nvSpPr>
      <dsp:spPr>
        <a:xfrm>
          <a:off x="3168861" y="134090"/>
          <a:ext cx="1249064" cy="793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Devengos</a:t>
          </a:r>
          <a:endParaRPr lang="es-ES" sz="1400" kern="1200" dirty="0"/>
        </a:p>
      </dsp:txBody>
      <dsp:txXfrm>
        <a:off x="3192092" y="157321"/>
        <a:ext cx="1202602" cy="746693"/>
      </dsp:txXfrm>
    </dsp:sp>
    <dsp:sp modelId="{324B9B86-7315-49A6-A5B3-3E28DF2D2719}">
      <dsp:nvSpPr>
        <dsp:cNvPr id="0" name=""/>
        <dsp:cNvSpPr/>
      </dsp:nvSpPr>
      <dsp:spPr>
        <a:xfrm>
          <a:off x="123440" y="1059429"/>
          <a:ext cx="2864953" cy="7931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A8352-36D7-4D6E-83DA-91F1596F8835}">
      <dsp:nvSpPr>
        <dsp:cNvPr id="0" name=""/>
        <dsp:cNvSpPr/>
      </dsp:nvSpPr>
      <dsp:spPr>
        <a:xfrm>
          <a:off x="262225" y="1191275"/>
          <a:ext cx="2864953" cy="793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Percepciones  salariales</a:t>
          </a:r>
          <a:endParaRPr lang="es-ES" sz="1400" kern="1200" dirty="0"/>
        </a:p>
      </dsp:txBody>
      <dsp:txXfrm>
        <a:off x="285456" y="1214506"/>
        <a:ext cx="2818491" cy="746693"/>
      </dsp:txXfrm>
    </dsp:sp>
    <dsp:sp modelId="{DAC9CDCC-E2BC-44A1-B657-DA5F707D88EE}">
      <dsp:nvSpPr>
        <dsp:cNvPr id="0" name=""/>
        <dsp:cNvSpPr/>
      </dsp:nvSpPr>
      <dsp:spPr>
        <a:xfrm>
          <a:off x="321860" y="2117630"/>
          <a:ext cx="2544780" cy="10586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9F0CB-8C0E-4C21-A001-DFE097786055}">
      <dsp:nvSpPr>
        <dsp:cNvPr id="0" name=""/>
        <dsp:cNvSpPr/>
      </dsp:nvSpPr>
      <dsp:spPr>
        <a:xfrm>
          <a:off x="460645" y="2249476"/>
          <a:ext cx="2544780" cy="105868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ES" sz="1200" kern="1200" dirty="0" err="1" smtClean="0"/>
            <a:t>SalarioBase</a:t>
          </a:r>
          <a:endParaRPr lang="es-ES" sz="1200" kern="1200" dirty="0" smtClean="0"/>
        </a:p>
        <a:p>
          <a:pPr lvl="0" algn="l" defTabSz="533400">
            <a:lnSpc>
              <a:spcPct val="90000"/>
            </a:lnSpc>
            <a:spcBef>
              <a:spcPct val="0"/>
            </a:spcBef>
            <a:spcAft>
              <a:spcPct val="35000"/>
            </a:spcAft>
          </a:pPr>
          <a:r>
            <a:rPr lang="es-ES" sz="1200" kern="1200" dirty="0" smtClean="0"/>
            <a:t>Salario en especie.</a:t>
          </a:r>
        </a:p>
        <a:p>
          <a:pPr lvl="0" algn="l" defTabSz="533400">
            <a:lnSpc>
              <a:spcPct val="90000"/>
            </a:lnSpc>
            <a:spcBef>
              <a:spcPct val="0"/>
            </a:spcBef>
            <a:spcAft>
              <a:spcPct val="35000"/>
            </a:spcAft>
          </a:pPr>
          <a:r>
            <a:rPr lang="es-ES" sz="1200" kern="1200" dirty="0" smtClean="0"/>
            <a:t>Complementos salariales</a:t>
          </a:r>
        </a:p>
        <a:p>
          <a:pPr lvl="0" algn="l" defTabSz="533400">
            <a:lnSpc>
              <a:spcPct val="90000"/>
            </a:lnSpc>
            <a:spcBef>
              <a:spcPct val="0"/>
            </a:spcBef>
            <a:spcAft>
              <a:spcPct val="35000"/>
            </a:spcAft>
          </a:pPr>
          <a:r>
            <a:rPr lang="es-ES" sz="1200" kern="1200" dirty="0" smtClean="0"/>
            <a:t>Horas extraordinarias</a:t>
          </a:r>
        </a:p>
        <a:p>
          <a:pPr lvl="0" algn="l" defTabSz="533400">
            <a:lnSpc>
              <a:spcPct val="90000"/>
            </a:lnSpc>
            <a:spcBef>
              <a:spcPct val="0"/>
            </a:spcBef>
            <a:spcAft>
              <a:spcPct val="35000"/>
            </a:spcAft>
          </a:pPr>
          <a:r>
            <a:rPr lang="es-ES" sz="1200" kern="1200" dirty="0" smtClean="0"/>
            <a:t>Otras gratificaciones</a:t>
          </a:r>
          <a:endParaRPr lang="es-ES" sz="1200" kern="1200" dirty="0"/>
        </a:p>
      </dsp:txBody>
      <dsp:txXfrm>
        <a:off x="491653" y="2280484"/>
        <a:ext cx="2482764" cy="996672"/>
      </dsp:txXfrm>
    </dsp:sp>
    <dsp:sp modelId="{0FF0C2C6-FF63-4DB3-B7D9-A2F23E9EB9E1}">
      <dsp:nvSpPr>
        <dsp:cNvPr id="0" name=""/>
        <dsp:cNvSpPr/>
      </dsp:nvSpPr>
      <dsp:spPr>
        <a:xfrm>
          <a:off x="3648426" y="1158669"/>
          <a:ext cx="3431166" cy="7931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3D7F7-E9EF-4E4B-AF6F-042892646D39}">
      <dsp:nvSpPr>
        <dsp:cNvPr id="0" name=""/>
        <dsp:cNvSpPr/>
      </dsp:nvSpPr>
      <dsp:spPr>
        <a:xfrm>
          <a:off x="3787211" y="1290515"/>
          <a:ext cx="3431166" cy="793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Percepciones no salariales</a:t>
          </a:r>
          <a:endParaRPr lang="es-ES" sz="1400" kern="1200" dirty="0"/>
        </a:p>
      </dsp:txBody>
      <dsp:txXfrm>
        <a:off x="3810442" y="1313746"/>
        <a:ext cx="3384704" cy="746693"/>
      </dsp:txXfrm>
    </dsp:sp>
    <dsp:sp modelId="{A04F4825-B47E-4666-9E2D-02D1ADD35321}">
      <dsp:nvSpPr>
        <dsp:cNvPr id="0" name=""/>
        <dsp:cNvSpPr/>
      </dsp:nvSpPr>
      <dsp:spPr>
        <a:xfrm>
          <a:off x="3209074" y="2172413"/>
          <a:ext cx="4303900" cy="10792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52E45E-DFBC-45C1-995D-1EFE55D5E2D0}">
      <dsp:nvSpPr>
        <dsp:cNvPr id="0" name=""/>
        <dsp:cNvSpPr/>
      </dsp:nvSpPr>
      <dsp:spPr>
        <a:xfrm>
          <a:off x="3347859" y="2304259"/>
          <a:ext cx="4303900" cy="107920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ES" sz="1200" kern="1200" dirty="0" smtClean="0"/>
            <a:t>Indemnizaciones o suplidos</a:t>
          </a:r>
        </a:p>
        <a:p>
          <a:pPr lvl="0" algn="l" defTabSz="533400">
            <a:lnSpc>
              <a:spcPct val="90000"/>
            </a:lnSpc>
            <a:spcBef>
              <a:spcPct val="0"/>
            </a:spcBef>
            <a:spcAft>
              <a:spcPct val="35000"/>
            </a:spcAft>
          </a:pPr>
          <a:r>
            <a:rPr lang="es-ES" sz="1200" kern="1200" dirty="0" smtClean="0"/>
            <a:t>Prestaciones e indemnizaciones de la Seguridad Social</a:t>
          </a:r>
        </a:p>
        <a:p>
          <a:pPr lvl="0" algn="l" defTabSz="533400">
            <a:lnSpc>
              <a:spcPct val="90000"/>
            </a:lnSpc>
            <a:spcBef>
              <a:spcPct val="0"/>
            </a:spcBef>
            <a:spcAft>
              <a:spcPct val="35000"/>
            </a:spcAft>
          </a:pPr>
          <a:r>
            <a:rPr lang="es-ES" sz="1200" kern="1200" dirty="0" smtClean="0"/>
            <a:t>Indemnizaciones por traslados, suspensiones o despidos</a:t>
          </a:r>
        </a:p>
        <a:p>
          <a:pPr lvl="0" algn="l" defTabSz="533400">
            <a:lnSpc>
              <a:spcPct val="90000"/>
            </a:lnSpc>
            <a:spcBef>
              <a:spcPct val="0"/>
            </a:spcBef>
            <a:spcAft>
              <a:spcPct val="35000"/>
            </a:spcAft>
          </a:pPr>
          <a:r>
            <a:rPr lang="es-ES" sz="1200" kern="1200" dirty="0" smtClean="0"/>
            <a:t>Otras prestaciones no salariales</a:t>
          </a:r>
          <a:endParaRPr lang="es-ES" sz="1200" kern="1200" dirty="0"/>
        </a:p>
      </dsp:txBody>
      <dsp:txXfrm>
        <a:off x="3379468" y="2335868"/>
        <a:ext cx="4240682" cy="1015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C4F0A-5198-4C2D-AE3A-DE984F2D3F52}">
      <dsp:nvSpPr>
        <dsp:cNvPr id="0" name=""/>
        <dsp:cNvSpPr/>
      </dsp:nvSpPr>
      <dsp:spPr>
        <a:xfrm>
          <a:off x="4275863" y="1296562"/>
          <a:ext cx="3547301" cy="422048"/>
        </a:xfrm>
        <a:custGeom>
          <a:avLst/>
          <a:gdLst/>
          <a:ahLst/>
          <a:cxnLst/>
          <a:rect l="0" t="0" r="0" b="0"/>
          <a:pathLst>
            <a:path>
              <a:moveTo>
                <a:pt x="0" y="0"/>
              </a:moveTo>
              <a:lnTo>
                <a:pt x="0" y="287613"/>
              </a:lnTo>
              <a:lnTo>
                <a:pt x="3547301" y="287613"/>
              </a:lnTo>
              <a:lnTo>
                <a:pt x="3547301" y="4220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C9781-6172-4C23-9974-7CEAFA221CF9}">
      <dsp:nvSpPr>
        <dsp:cNvPr id="0" name=""/>
        <dsp:cNvSpPr/>
      </dsp:nvSpPr>
      <dsp:spPr>
        <a:xfrm>
          <a:off x="4275863" y="1296562"/>
          <a:ext cx="1773650" cy="422048"/>
        </a:xfrm>
        <a:custGeom>
          <a:avLst/>
          <a:gdLst/>
          <a:ahLst/>
          <a:cxnLst/>
          <a:rect l="0" t="0" r="0" b="0"/>
          <a:pathLst>
            <a:path>
              <a:moveTo>
                <a:pt x="0" y="0"/>
              </a:moveTo>
              <a:lnTo>
                <a:pt x="0" y="287613"/>
              </a:lnTo>
              <a:lnTo>
                <a:pt x="1773650" y="287613"/>
              </a:lnTo>
              <a:lnTo>
                <a:pt x="1773650" y="4220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74A6A-83D7-4387-A2A6-8305451D2F3D}">
      <dsp:nvSpPr>
        <dsp:cNvPr id="0" name=""/>
        <dsp:cNvSpPr/>
      </dsp:nvSpPr>
      <dsp:spPr>
        <a:xfrm>
          <a:off x="4230143" y="1296562"/>
          <a:ext cx="91440" cy="422048"/>
        </a:xfrm>
        <a:custGeom>
          <a:avLst/>
          <a:gdLst/>
          <a:ahLst/>
          <a:cxnLst/>
          <a:rect l="0" t="0" r="0" b="0"/>
          <a:pathLst>
            <a:path>
              <a:moveTo>
                <a:pt x="45720" y="0"/>
              </a:moveTo>
              <a:lnTo>
                <a:pt x="45720" y="4220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DE0CE-ADA7-4B4B-AB3C-6AFF99E3C28F}">
      <dsp:nvSpPr>
        <dsp:cNvPr id="0" name=""/>
        <dsp:cNvSpPr/>
      </dsp:nvSpPr>
      <dsp:spPr>
        <a:xfrm>
          <a:off x="2502212" y="1296562"/>
          <a:ext cx="1773650" cy="422048"/>
        </a:xfrm>
        <a:custGeom>
          <a:avLst/>
          <a:gdLst/>
          <a:ahLst/>
          <a:cxnLst/>
          <a:rect l="0" t="0" r="0" b="0"/>
          <a:pathLst>
            <a:path>
              <a:moveTo>
                <a:pt x="1773650" y="0"/>
              </a:moveTo>
              <a:lnTo>
                <a:pt x="1773650" y="287613"/>
              </a:lnTo>
              <a:lnTo>
                <a:pt x="0" y="287613"/>
              </a:lnTo>
              <a:lnTo>
                <a:pt x="0" y="4220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F48BA-8EDD-4B28-9628-1252492727F2}">
      <dsp:nvSpPr>
        <dsp:cNvPr id="0" name=""/>
        <dsp:cNvSpPr/>
      </dsp:nvSpPr>
      <dsp:spPr>
        <a:xfrm>
          <a:off x="728562" y="1296562"/>
          <a:ext cx="3547301" cy="422048"/>
        </a:xfrm>
        <a:custGeom>
          <a:avLst/>
          <a:gdLst/>
          <a:ahLst/>
          <a:cxnLst/>
          <a:rect l="0" t="0" r="0" b="0"/>
          <a:pathLst>
            <a:path>
              <a:moveTo>
                <a:pt x="3547301" y="0"/>
              </a:moveTo>
              <a:lnTo>
                <a:pt x="3547301" y="287613"/>
              </a:lnTo>
              <a:lnTo>
                <a:pt x="0" y="287613"/>
              </a:lnTo>
              <a:lnTo>
                <a:pt x="0" y="4220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52402-A034-406E-936B-19AFFC440681}">
      <dsp:nvSpPr>
        <dsp:cNvPr id="0" name=""/>
        <dsp:cNvSpPr/>
      </dsp:nvSpPr>
      <dsp:spPr>
        <a:xfrm>
          <a:off x="1453456" y="375070"/>
          <a:ext cx="5644813"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2E682-E666-4A85-84A8-DBA2715D1AC3}">
      <dsp:nvSpPr>
        <dsp:cNvPr id="0" name=""/>
        <dsp:cNvSpPr/>
      </dsp:nvSpPr>
      <dsp:spPr>
        <a:xfrm>
          <a:off x="1614697" y="528249"/>
          <a:ext cx="5644813"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Deducciones sobre el salario</a:t>
          </a:r>
          <a:endParaRPr lang="es-ES" sz="1700" kern="1200" dirty="0"/>
        </a:p>
      </dsp:txBody>
      <dsp:txXfrm>
        <a:off x="1641687" y="555239"/>
        <a:ext cx="5590833" cy="867512"/>
      </dsp:txXfrm>
    </dsp:sp>
    <dsp:sp modelId="{9111A8A5-788D-492D-822E-FAD1743B334A}">
      <dsp:nvSpPr>
        <dsp:cNvPr id="0" name=""/>
        <dsp:cNvSpPr/>
      </dsp:nvSpPr>
      <dsp:spPr>
        <a:xfrm>
          <a:off x="2978" y="1718610"/>
          <a:ext cx="1451168"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98A33-DFE3-4D31-B5DE-B2609B67E9DB}">
      <dsp:nvSpPr>
        <dsp:cNvPr id="0" name=""/>
        <dsp:cNvSpPr/>
      </dsp:nvSpPr>
      <dsp:spPr>
        <a:xfrm>
          <a:off x="164219" y="1871789"/>
          <a:ext cx="1451168"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Aportaciones SS.</a:t>
          </a:r>
          <a:endParaRPr lang="es-ES" sz="1700" kern="1200" dirty="0"/>
        </a:p>
      </dsp:txBody>
      <dsp:txXfrm>
        <a:off x="191209" y="1898779"/>
        <a:ext cx="1397188" cy="867512"/>
      </dsp:txXfrm>
    </dsp:sp>
    <dsp:sp modelId="{85FE4390-99DA-4EE4-83C7-A12EAA064199}">
      <dsp:nvSpPr>
        <dsp:cNvPr id="0" name=""/>
        <dsp:cNvSpPr/>
      </dsp:nvSpPr>
      <dsp:spPr>
        <a:xfrm>
          <a:off x="1776628" y="1718610"/>
          <a:ext cx="1451168"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F04E4-ACCA-456E-81D3-03F9F8C8605A}">
      <dsp:nvSpPr>
        <dsp:cNvPr id="0" name=""/>
        <dsp:cNvSpPr/>
      </dsp:nvSpPr>
      <dsp:spPr>
        <a:xfrm>
          <a:off x="1937869" y="1871789"/>
          <a:ext cx="1451168"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Retenciones IRPF</a:t>
          </a:r>
          <a:endParaRPr lang="es-ES" sz="1700" kern="1200" dirty="0"/>
        </a:p>
      </dsp:txBody>
      <dsp:txXfrm>
        <a:off x="1964859" y="1898779"/>
        <a:ext cx="1397188" cy="867512"/>
      </dsp:txXfrm>
    </dsp:sp>
    <dsp:sp modelId="{8188A5FA-671C-467A-9263-889490C5103D}">
      <dsp:nvSpPr>
        <dsp:cNvPr id="0" name=""/>
        <dsp:cNvSpPr/>
      </dsp:nvSpPr>
      <dsp:spPr>
        <a:xfrm>
          <a:off x="3550279" y="1718610"/>
          <a:ext cx="1451168"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73E6A-6F35-406E-8D7D-C3C0E690A4E0}">
      <dsp:nvSpPr>
        <dsp:cNvPr id="0" name=""/>
        <dsp:cNvSpPr/>
      </dsp:nvSpPr>
      <dsp:spPr>
        <a:xfrm>
          <a:off x="3711520" y="1871789"/>
          <a:ext cx="1451168"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Valor de los productos en especie</a:t>
          </a:r>
          <a:endParaRPr lang="es-ES" sz="1700" kern="1200" dirty="0"/>
        </a:p>
      </dsp:txBody>
      <dsp:txXfrm>
        <a:off x="3738510" y="1898779"/>
        <a:ext cx="1397188" cy="867512"/>
      </dsp:txXfrm>
    </dsp:sp>
    <dsp:sp modelId="{656F759C-1BB9-4A96-A164-237BF9EAFBE5}">
      <dsp:nvSpPr>
        <dsp:cNvPr id="0" name=""/>
        <dsp:cNvSpPr/>
      </dsp:nvSpPr>
      <dsp:spPr>
        <a:xfrm>
          <a:off x="5323929" y="1718610"/>
          <a:ext cx="1451168"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6177F5-F0E8-43C4-9E39-BEEB82F0E86B}">
      <dsp:nvSpPr>
        <dsp:cNvPr id="0" name=""/>
        <dsp:cNvSpPr/>
      </dsp:nvSpPr>
      <dsp:spPr>
        <a:xfrm>
          <a:off x="5485170" y="1871789"/>
          <a:ext cx="1451168"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Anticipos </a:t>
          </a:r>
          <a:endParaRPr lang="es-ES" sz="1700" kern="1200" dirty="0"/>
        </a:p>
      </dsp:txBody>
      <dsp:txXfrm>
        <a:off x="5512160" y="1898779"/>
        <a:ext cx="1397188" cy="867512"/>
      </dsp:txXfrm>
    </dsp:sp>
    <dsp:sp modelId="{C71FAE82-9A8D-4251-81A4-B0DF376568DB}">
      <dsp:nvSpPr>
        <dsp:cNvPr id="0" name=""/>
        <dsp:cNvSpPr/>
      </dsp:nvSpPr>
      <dsp:spPr>
        <a:xfrm>
          <a:off x="7097580" y="1718610"/>
          <a:ext cx="1451168" cy="9214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8A02-8659-45EE-9FC8-3B6254577B74}">
      <dsp:nvSpPr>
        <dsp:cNvPr id="0" name=""/>
        <dsp:cNvSpPr/>
      </dsp:nvSpPr>
      <dsp:spPr>
        <a:xfrm>
          <a:off x="7258821" y="1871789"/>
          <a:ext cx="1451168" cy="9214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Otras</a:t>
          </a:r>
          <a:endParaRPr lang="es-ES" sz="1700" kern="1200" dirty="0"/>
        </a:p>
      </dsp:txBody>
      <dsp:txXfrm>
        <a:off x="7285811" y="1898779"/>
        <a:ext cx="1397188" cy="8675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C3F416CD-67A3-4CF0-A210-F6AF31AC147F}" type="datetimeFigureOut">
              <a:rPr lang="en-US" smtClean="0"/>
              <a:pPr/>
              <a:t>2/16/2016</a:t>
            </a:fld>
            <a:endParaRPr lang="en-US"/>
          </a:p>
        </p:txBody>
      </p:sp>
      <p:sp>
        <p:nvSpPr>
          <p:cNvPr id="17" name="16 Marcador de pie de página"/>
          <p:cNvSpPr>
            <a:spLocks noGrp="1"/>
          </p:cNvSpPr>
          <p:nvPr>
            <p:ph type="ftr" sz="quarter" idx="11"/>
          </p:nvPr>
        </p:nvSpPr>
        <p:spPr>
          <a:xfrm>
            <a:off x="5410200" y="4205288"/>
            <a:ext cx="1295400" cy="457200"/>
          </a:xfrm>
        </p:spPr>
        <p:txBody>
          <a:bodyPr/>
          <a:lstStyle/>
          <a:p>
            <a:endParaRPr kumimoji="0" lang="en-U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2/16/2016</a:t>
            </a:fld>
            <a:endParaRPr lang="en-US"/>
          </a:p>
        </p:txBody>
      </p:sp>
      <p:sp>
        <p:nvSpPr>
          <p:cNvPr id="27" name="26 Marcador de número de diapositiva"/>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‹Nº›</a:t>
            </a:fld>
            <a:endParaRPr kumimoji="0" lang="en-US"/>
          </a:p>
        </p:txBody>
      </p:sp>
      <p:sp>
        <p:nvSpPr>
          <p:cNvPr id="28" name="27 Marcador de pie de página"/>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C3F416CD-67A3-4CF0-A210-F6AF31AC147F}" type="datetimeFigureOut">
              <a:rPr lang="en-US" smtClean="0"/>
              <a:pPr/>
              <a:t>2/16/2016</a:t>
            </a:fld>
            <a:endParaRPr lang="en-US"/>
          </a:p>
        </p:txBody>
      </p:sp>
      <p:sp>
        <p:nvSpPr>
          <p:cNvPr id="4" name="3 Marcador de pie de página"/>
          <p:cNvSpPr>
            <a:spLocks noGrp="1"/>
          </p:cNvSpPr>
          <p:nvPr>
            <p:ph type="ftr" sz="quarter" idx="11"/>
          </p:nvPr>
        </p:nvSpPr>
        <p:spPr>
          <a:xfrm>
            <a:off x="5257800" y="612648"/>
            <a:ext cx="1325880" cy="457200"/>
          </a:xfrm>
        </p:spPr>
        <p:txBody>
          <a:bodyPr/>
          <a:lstStyle/>
          <a:p>
            <a:endParaRPr kumimoji="0" lang="en-US" dirty="0"/>
          </a:p>
        </p:txBody>
      </p:sp>
      <p:sp>
        <p:nvSpPr>
          <p:cNvPr id="5" name="4 Marcador de número de diapositiva"/>
          <p:cNvSpPr>
            <a:spLocks noGrp="1"/>
          </p:cNvSpPr>
          <p:nvPr>
            <p:ph type="sldNum" sz="quarter" idx="12"/>
          </p:nvPr>
        </p:nvSpPr>
        <p:spPr>
          <a:xfrm>
            <a:off x="8174736" y="2272"/>
            <a:ext cx="762000" cy="365760"/>
          </a:xfrm>
        </p:spPr>
        <p:txBody>
          <a:bodyPr/>
          <a:lstStyle/>
          <a:p>
            <a:fld id="{96652B35-718D-4E28-AFEB-B694A3B357E8}" type="slidenum">
              <a:rPr kumimoji="0" lang="en-US" smtClean="0"/>
              <a:pPr/>
              <a:t>‹Nº›</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3F416CD-67A3-4CF0-A210-F6AF31AC147F}" type="datetimeFigureOut">
              <a:rPr lang="en-US" smtClean="0"/>
              <a:pPr/>
              <a:t>2/16/2016</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2/16/2016</a:t>
            </a:fld>
            <a:endParaRPr lang="en-US" sz="800" dirty="0">
              <a:solidFill>
                <a:schemeClr val="accent2"/>
              </a:solidFill>
            </a:endParaRPr>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Hoja_de_c_lculo_de_Microsoft_Excel1.xls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Hoja_de_c_lculo_de_Microsoft_Excel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Nóminas</a:t>
            </a:r>
            <a:endParaRPr lang="es-ES" dirty="0"/>
          </a:p>
        </p:txBody>
      </p:sp>
      <p:sp>
        <p:nvSpPr>
          <p:cNvPr id="3" name="2 Subtítulo"/>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Ejemplo de cálculo de la paga extra</a:t>
            </a:r>
            <a:endParaRPr lang="es-ES" dirty="0"/>
          </a:p>
        </p:txBody>
      </p:sp>
      <p:sp>
        <p:nvSpPr>
          <p:cNvPr id="3" name="2 Marcador de contenido"/>
          <p:cNvSpPr>
            <a:spLocks noGrp="1"/>
          </p:cNvSpPr>
          <p:nvPr>
            <p:ph idx="1"/>
          </p:nvPr>
        </p:nvSpPr>
        <p:spPr>
          <a:xfrm>
            <a:off x="457200" y="2060848"/>
            <a:ext cx="8229600" cy="4513688"/>
          </a:xfrm>
        </p:spPr>
        <p:txBody>
          <a:bodyPr/>
          <a:lstStyle/>
          <a:p>
            <a:pPr>
              <a:buNone/>
            </a:pPr>
            <a:r>
              <a:rPr lang="es-ES" b="1" dirty="0" smtClean="0"/>
              <a:t>Devengo Anual</a:t>
            </a:r>
            <a:endParaRPr lang="es-ES" b="1" dirty="0"/>
          </a:p>
        </p:txBody>
      </p:sp>
      <p:graphicFrame>
        <p:nvGraphicFramePr>
          <p:cNvPr id="5" name="4 Tabla"/>
          <p:cNvGraphicFramePr>
            <a:graphicFrameLocks noGrp="1"/>
          </p:cNvGraphicFramePr>
          <p:nvPr/>
        </p:nvGraphicFramePr>
        <p:xfrm>
          <a:off x="755576" y="3068960"/>
          <a:ext cx="6696744" cy="2880315"/>
        </p:xfrm>
        <a:graphic>
          <a:graphicData uri="http://schemas.openxmlformats.org/drawingml/2006/table">
            <a:tbl>
              <a:tblPr/>
              <a:tblGrid>
                <a:gridCol w="1977180"/>
                <a:gridCol w="1297524"/>
                <a:gridCol w="1140680"/>
                <a:gridCol w="1140680"/>
                <a:gridCol w="1140680"/>
              </a:tblGrid>
              <a:tr h="320035">
                <a:tc>
                  <a:txBody>
                    <a:bodyPr/>
                    <a:lstStyle/>
                    <a:p>
                      <a:pPr algn="l" fontAlgn="b"/>
                      <a:r>
                        <a:rPr lang="es-ES" sz="1100" b="0" i="0" u="none" strike="noStrike" dirty="0">
                          <a:solidFill>
                            <a:srgbClr val="000000"/>
                          </a:solidFill>
                          <a:latin typeface="Calibri"/>
                        </a:rPr>
                        <a:t>Fecha de devengo</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a:solidFill>
                            <a:srgbClr val="000000"/>
                          </a:solidFill>
                          <a:latin typeface="Calibri"/>
                        </a:rPr>
                        <a:t>01/07/2009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 sz="1100" b="0" i="0" u="none" strike="noStrike">
                          <a:solidFill>
                            <a:srgbClr val="000000"/>
                          </a:solidFill>
                          <a:latin typeface="Calibri"/>
                        </a:rPr>
                        <a:t>Dias 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endParaRPr lang="es-ES"/>
                    </a:p>
                  </a:txBody>
                  <a:tcPr/>
                </a:tc>
              </a:tr>
              <a:tr h="320035">
                <a:tc>
                  <a:txBody>
                    <a:bodyPr/>
                    <a:lstStyle/>
                    <a:p>
                      <a:pPr algn="l" fontAlgn="b"/>
                      <a:r>
                        <a:rPr lang="es-ES" sz="1100" b="0" i="0" u="none" strike="noStrike">
                          <a:solidFill>
                            <a:srgbClr val="000000"/>
                          </a:solidFill>
                          <a:latin typeface="Calibri"/>
                        </a:rPr>
                        <a:t>Días en la empresa</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dirty="0">
                          <a:solidFill>
                            <a:srgbClr val="00000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100" b="0" i="0" u="none" strike="noStrike">
                          <a:solidFill>
                            <a:srgbClr val="000000"/>
                          </a:solidFill>
                          <a:latin typeface="Calibri"/>
                        </a:rPr>
                        <a:t>Verano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Navidad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35">
                <a:tc>
                  <a:txBody>
                    <a:bodyPr/>
                    <a:lstStyle/>
                    <a:p>
                      <a:pPr algn="l" fontAlgn="b"/>
                      <a:r>
                        <a:rPr lang="es-ES" sz="1100" b="0" i="0" u="none" strike="noStrike">
                          <a:solidFill>
                            <a:srgbClr val="000000"/>
                          </a:solidFill>
                          <a:latin typeface="Calibri"/>
                        </a:rPr>
                        <a:t>Paga</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dirty="0">
                          <a:solidFill>
                            <a:srgbClr val="000000"/>
                          </a:solidFill>
                          <a:latin typeface="Calibri"/>
                        </a:rPr>
                        <a:t>1.243,51 €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100" b="0" i="0" u="none" strike="noStrike" dirty="0" smtClean="0">
                          <a:solidFill>
                            <a:srgbClr val="000000"/>
                          </a:solidFill>
                          <a:latin typeface="Calibri"/>
                        </a:rPr>
                        <a:t>181</a:t>
                      </a:r>
                      <a:endParaRPr lang="es-E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dirty="0">
                          <a:solidFill>
                            <a:srgbClr val="000000"/>
                          </a:solidFill>
                          <a:latin typeface="Calibri"/>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035">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320035">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r>
              <a:tr h="320035">
                <a:tc>
                  <a:txBody>
                    <a:bodyPr/>
                    <a:lstStyle/>
                    <a:p>
                      <a:pPr algn="l" fontAlgn="b"/>
                      <a:r>
                        <a:rPr lang="es-ES" sz="1100" b="0" i="0" u="none" strike="noStrike">
                          <a:solidFill>
                            <a:srgbClr val="000000"/>
                          </a:solidFill>
                          <a:latin typeface="Calibri"/>
                        </a:rPr>
                        <a:t>Paga de navidad</a:t>
                      </a: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r>
              <a:tr h="320035">
                <a:tc>
                  <a:txBody>
                    <a:bodyPr/>
                    <a:lstStyle/>
                    <a:p>
                      <a:pPr algn="l" fontAlgn="b"/>
                      <a:r>
                        <a:rPr lang="es-ES" sz="1100" b="0" i="0" u="none" strike="noStrike">
                          <a:solidFill>
                            <a:srgbClr val="000000"/>
                          </a:solidFill>
                          <a:latin typeface="Calibri"/>
                        </a:rPr>
                        <a:t>Fecha de devengo</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dirty="0">
                          <a:solidFill>
                            <a:srgbClr val="000000"/>
                          </a:solidFill>
                          <a:latin typeface="Calibri"/>
                        </a:rPr>
                        <a:t>31/12/2009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r>
              <a:tr h="320035">
                <a:tc>
                  <a:txBody>
                    <a:bodyPr/>
                    <a:lstStyle/>
                    <a:p>
                      <a:pPr algn="l" fontAlgn="b"/>
                      <a:r>
                        <a:rPr lang="es-ES" sz="1100" b="0" i="0" u="none" strike="noStrike" dirty="0" smtClean="0">
                          <a:solidFill>
                            <a:srgbClr val="000000"/>
                          </a:solidFill>
                          <a:latin typeface="Calibri"/>
                        </a:rPr>
                        <a:t>Días en la  empresa</a:t>
                      </a:r>
                      <a:endParaRPr lang="es-ES" sz="11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dirty="0">
                          <a:solidFill>
                            <a:srgbClr val="000000"/>
                          </a:solidFill>
                          <a:latin typeface="Calibri"/>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r>
              <a:tr h="320035">
                <a:tc>
                  <a:txBody>
                    <a:bodyPr/>
                    <a:lstStyle/>
                    <a:p>
                      <a:pPr algn="l" fontAlgn="b"/>
                      <a:r>
                        <a:rPr lang="es-ES" sz="1100" b="0" i="0" u="none" strike="noStrike">
                          <a:solidFill>
                            <a:srgbClr val="000000"/>
                          </a:solidFill>
                          <a:latin typeface="Calibri"/>
                        </a:rPr>
                        <a:t>Paga</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r" fontAlgn="b"/>
                      <a:r>
                        <a:rPr lang="es-ES" sz="1100" b="0" i="0" u="none" strike="noStrike" dirty="0">
                          <a:solidFill>
                            <a:srgbClr val="000000"/>
                          </a:solidFill>
                          <a:latin typeface="Calibri"/>
                        </a:rPr>
                        <a:t>1.525,37 €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de la nómina</a:t>
            </a:r>
            <a:endParaRPr lang="es-ES" dirty="0"/>
          </a:p>
        </p:txBody>
      </p:sp>
      <p:sp>
        <p:nvSpPr>
          <p:cNvPr id="3" name="2 Marcador de contenido"/>
          <p:cNvSpPr>
            <a:spLocks noGrp="1"/>
          </p:cNvSpPr>
          <p:nvPr>
            <p:ph idx="1"/>
          </p:nvPr>
        </p:nvSpPr>
        <p:spPr/>
        <p:txBody>
          <a:bodyPr/>
          <a:lstStyle/>
          <a:p>
            <a:r>
              <a:rPr lang="es-ES" b="1" dirty="0" smtClean="0"/>
              <a:t>deducciones:</a:t>
            </a:r>
            <a:r>
              <a:rPr lang="es-ES" dirty="0" smtClean="0"/>
              <a:t> Cantidad a descontar al trabajador.</a:t>
            </a:r>
          </a:p>
          <a:p>
            <a:endParaRPr lang="es-ES" dirty="0"/>
          </a:p>
        </p:txBody>
      </p:sp>
      <p:graphicFrame>
        <p:nvGraphicFramePr>
          <p:cNvPr id="5" name="4 Diagrama"/>
          <p:cNvGraphicFramePr/>
          <p:nvPr/>
        </p:nvGraphicFramePr>
        <p:xfrm>
          <a:off x="179512" y="3212976"/>
          <a:ext cx="8712968"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nómina</a:t>
            </a:r>
            <a:endParaRPr lang="es-ES" dirty="0"/>
          </a:p>
        </p:txBody>
      </p:sp>
      <p:sp>
        <p:nvSpPr>
          <p:cNvPr id="3" name="2 Marcador de contenido"/>
          <p:cNvSpPr>
            <a:spLocks noGrp="1"/>
          </p:cNvSpPr>
          <p:nvPr>
            <p:ph idx="1"/>
          </p:nvPr>
        </p:nvSpPr>
        <p:spPr/>
        <p:txBody>
          <a:bodyPr/>
          <a:lstStyle/>
          <a:p>
            <a:r>
              <a:rPr lang="es-ES" b="1" dirty="0" smtClean="0"/>
              <a:t>Aportaciones a la seguridad social.</a:t>
            </a:r>
            <a:r>
              <a:rPr lang="es-ES" dirty="0" smtClean="0"/>
              <a:t> Hay que calcular las base de cotización y aplicar el tipo correspondiente. Hay elementos exentos de cotización y otros exentos parcialmente (ver manual de cotización)</a:t>
            </a:r>
          </a:p>
          <a:p>
            <a:pPr>
              <a:buNone/>
            </a:pPr>
            <a:endParaRPr lang="es-ES" dirty="0" smtClean="0"/>
          </a:p>
          <a:p>
            <a:pPr>
              <a:buNone/>
            </a:pPr>
            <a:r>
              <a:rPr lang="es-ES" b="1" dirty="0" smtClean="0"/>
              <a:t>Las tablas muestran el cálculo de las distintas bases.</a:t>
            </a:r>
            <a:endParaRPr lang="es-E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23529" y="1397000"/>
          <a:ext cx="8496942" cy="3873836"/>
        </p:xfrm>
        <a:graphic>
          <a:graphicData uri="http://schemas.openxmlformats.org/drawingml/2006/table">
            <a:tbl>
              <a:tblPr firstRow="1" bandRow="1">
                <a:tableStyleId>{5C22544A-7EE6-4342-B048-85BDC9FD1C3A}</a:tableStyleId>
              </a:tblPr>
              <a:tblGrid>
                <a:gridCol w="2832314"/>
                <a:gridCol w="2136237"/>
                <a:gridCol w="3528391"/>
              </a:tblGrid>
              <a:tr h="1176356">
                <a:tc>
                  <a:txBody>
                    <a:bodyPr/>
                    <a:lstStyle/>
                    <a:p>
                      <a:r>
                        <a:rPr lang="es-ES" dirty="0" smtClean="0"/>
                        <a:t>Base de cotización</a:t>
                      </a:r>
                      <a:endParaRPr lang="es-ES" dirty="0"/>
                    </a:p>
                  </a:txBody>
                  <a:tcPr/>
                </a:tc>
                <a:tc>
                  <a:txBody>
                    <a:bodyPr/>
                    <a:lstStyle/>
                    <a:p>
                      <a:r>
                        <a:rPr lang="es-ES" dirty="0" smtClean="0"/>
                        <a:t>Función</a:t>
                      </a:r>
                      <a:endParaRPr lang="es-ES" dirty="0"/>
                    </a:p>
                  </a:txBody>
                  <a:tcPr/>
                </a:tc>
                <a:tc>
                  <a:txBody>
                    <a:bodyPr/>
                    <a:lstStyle/>
                    <a:p>
                      <a:r>
                        <a:rPr lang="es-ES" dirty="0" smtClean="0"/>
                        <a:t>Cálculo</a:t>
                      </a:r>
                      <a:endParaRPr lang="es-ES" dirty="0"/>
                    </a:p>
                  </a:txBody>
                  <a:tcPr/>
                </a:tc>
              </a:tr>
              <a:tr h="183096">
                <a:tc rowSpan="2">
                  <a:txBody>
                    <a:bodyPr/>
                    <a:lstStyle/>
                    <a:p>
                      <a:r>
                        <a:rPr lang="es-ES" sz="1000" b="1" dirty="0" smtClean="0"/>
                        <a:t>(BCCC)Base de cotización</a:t>
                      </a:r>
                      <a:r>
                        <a:rPr lang="es-ES" sz="1000" b="1" baseline="0" dirty="0" smtClean="0"/>
                        <a:t> para contingencias comunes.</a:t>
                      </a:r>
                      <a:endParaRPr lang="es-ES" sz="1000" b="1" dirty="0"/>
                    </a:p>
                  </a:txBody>
                  <a:tcPr/>
                </a:tc>
                <a:tc rowSpan="2">
                  <a:txBody>
                    <a:bodyPr/>
                    <a:lstStyle/>
                    <a:p>
                      <a:r>
                        <a:rPr lang="es-ES" sz="1000" dirty="0" smtClean="0"/>
                        <a:t>Cuanto se aporta a efectos de tener acceso a prestaciones reparadoras de situaciones como enfermedad común, accidente no laboral, jubilación, etc.</a:t>
                      </a:r>
                    </a:p>
                  </a:txBody>
                  <a:tcPr/>
                </a:tc>
                <a:tc>
                  <a:txBody>
                    <a:bodyPr/>
                    <a:lstStyle/>
                    <a:p>
                      <a:r>
                        <a:rPr lang="es-ES" sz="1000" dirty="0" smtClean="0"/>
                        <a:t>Tipo:</a:t>
                      </a:r>
                      <a:r>
                        <a:rPr lang="es-ES" sz="1000" baseline="0" dirty="0" smtClean="0"/>
                        <a:t> </a:t>
                      </a:r>
                      <a:r>
                        <a:rPr lang="es-ES" sz="1000" b="1" baseline="0" dirty="0" smtClean="0"/>
                        <a:t>4,70 %</a:t>
                      </a:r>
                    </a:p>
                  </a:txBody>
                  <a:tcPr>
                    <a:lnB w="12700" cap="flat" cmpd="sng" algn="ctr">
                      <a:solidFill>
                        <a:schemeClr val="tx1"/>
                      </a:solidFill>
                      <a:prstDash val="solid"/>
                      <a:round/>
                      <a:headEnd type="none" w="med" len="med"/>
                      <a:tailEnd type="none" w="med" len="med"/>
                    </a:lnB>
                  </a:tcPr>
                </a:tc>
              </a:tr>
              <a:tr h="1818645">
                <a:tc vMerge="1">
                  <a:txBody>
                    <a:bodyPr/>
                    <a:lstStyle/>
                    <a:p>
                      <a:endParaRPr lang="es-ES"/>
                    </a:p>
                  </a:txBody>
                  <a:tcPr/>
                </a:tc>
                <a:tc vMerge="1">
                  <a:txBody>
                    <a:bodyPr/>
                    <a:lstStyle/>
                    <a:p>
                      <a:endParaRPr lang="es-ES"/>
                    </a:p>
                  </a:txBody>
                  <a:tcPr/>
                </a:tc>
                <a:tc>
                  <a:txBody>
                    <a:bodyPr/>
                    <a:lstStyle/>
                    <a:p>
                      <a:r>
                        <a:rPr lang="es-ES" sz="1000" b="1" baseline="0" dirty="0" smtClean="0"/>
                        <a:t>BCCC= T + PPPE</a:t>
                      </a:r>
                    </a:p>
                    <a:p>
                      <a:r>
                        <a:rPr lang="es-ES" sz="1000" b="1" baseline="0" dirty="0" smtClean="0"/>
                        <a:t>T=</a:t>
                      </a:r>
                      <a:r>
                        <a:rPr lang="es-ES" sz="1000" b="0" baseline="0" dirty="0" smtClean="0"/>
                        <a:t> Percepciones – elementos excluidos.</a:t>
                      </a:r>
                    </a:p>
                    <a:p>
                      <a:pPr>
                        <a:spcAft>
                          <a:spcPts val="1200"/>
                        </a:spcAft>
                      </a:pPr>
                      <a:r>
                        <a:rPr lang="es-ES" sz="1000" b="1" baseline="0" dirty="0" smtClean="0"/>
                        <a:t>PPPE=</a:t>
                      </a:r>
                      <a:r>
                        <a:rPr lang="es-ES" sz="1000" b="0" baseline="0" dirty="0" smtClean="0"/>
                        <a:t> Prorrata pagas extras. </a:t>
                      </a:r>
                    </a:p>
                    <a:p>
                      <a:pPr>
                        <a:spcAft>
                          <a:spcPts val="1800"/>
                        </a:spcAft>
                        <a:buFont typeface="Arial" pitchFamily="34" charset="0"/>
                        <a:buChar char="•"/>
                      </a:pPr>
                      <a:r>
                        <a:rPr lang="es-ES" sz="1000" b="0" baseline="0" dirty="0" smtClean="0"/>
                        <a:t>Retribuciones mensuales: (Grupos cotización de 1 a 7)</a:t>
                      </a:r>
                    </a:p>
                    <a:p>
                      <a:pPr algn="ctr">
                        <a:spcAft>
                          <a:spcPts val="1800"/>
                        </a:spcAft>
                        <a:buFont typeface="Arial" pitchFamily="34" charset="0"/>
                        <a:buNone/>
                      </a:pPr>
                      <a:r>
                        <a:rPr lang="es-ES" sz="1000" b="1" baseline="0" dirty="0" smtClean="0"/>
                        <a:t>PPPE</a:t>
                      </a:r>
                      <a:r>
                        <a:rPr lang="es-ES" sz="1000" b="0" baseline="0" dirty="0" smtClean="0"/>
                        <a:t>=(Importe PE x nº pagas)/12</a:t>
                      </a:r>
                    </a:p>
                    <a:p>
                      <a:pPr>
                        <a:spcBef>
                          <a:spcPts val="0"/>
                        </a:spcBef>
                        <a:spcAft>
                          <a:spcPts val="1800"/>
                        </a:spcAft>
                        <a:buFont typeface="Arial" pitchFamily="34" charset="0"/>
                        <a:buChar char="•"/>
                      </a:pPr>
                      <a:r>
                        <a:rPr lang="es-ES" sz="1000" b="0" baseline="0" dirty="0" smtClean="0"/>
                        <a:t>Retribuciones diarias: (Grupos cotización de 8 a 11)</a:t>
                      </a:r>
                    </a:p>
                    <a:p>
                      <a:pPr algn="ctr">
                        <a:buFont typeface="Arial" pitchFamily="34" charset="0"/>
                        <a:buNone/>
                      </a:pPr>
                      <a:r>
                        <a:rPr lang="es-ES" sz="1000" b="1" dirty="0" smtClean="0"/>
                        <a:t>PPPE</a:t>
                      </a:r>
                      <a:r>
                        <a:rPr lang="es-ES" sz="1000" dirty="0" smtClean="0"/>
                        <a:t>=(Importe</a:t>
                      </a:r>
                      <a:r>
                        <a:rPr lang="es-ES" sz="1000" baseline="0" dirty="0" smtClean="0"/>
                        <a:t> PE x nº  de Pagas)/360 (ó 365)</a:t>
                      </a:r>
                    </a:p>
                    <a:p>
                      <a:pPr>
                        <a:spcBef>
                          <a:spcPts val="1200"/>
                        </a:spcBef>
                        <a:buFont typeface="Arial" pitchFamily="34" charset="0"/>
                        <a:buChar char="•"/>
                      </a:pPr>
                      <a:r>
                        <a:rPr lang="es-ES" sz="1000" baseline="0" dirty="0" smtClean="0"/>
                        <a:t>La BCCC tiene que estar entre unos mínimos para cada categoría profesional. </a:t>
                      </a:r>
                      <a:endParaRPr lang="es-ES" sz="1000" dirty="0" smtClean="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23528" y="1628800"/>
          <a:ext cx="8496942" cy="3400152"/>
        </p:xfrm>
        <a:graphic>
          <a:graphicData uri="http://schemas.openxmlformats.org/drawingml/2006/table">
            <a:tbl>
              <a:tblPr firstRow="1" bandRow="1">
                <a:tableStyleId>{5C22544A-7EE6-4342-B048-85BDC9FD1C3A}</a:tableStyleId>
              </a:tblPr>
              <a:tblGrid>
                <a:gridCol w="2832314"/>
                <a:gridCol w="2136237"/>
                <a:gridCol w="3528391"/>
              </a:tblGrid>
              <a:tr h="1176356">
                <a:tc>
                  <a:txBody>
                    <a:bodyPr/>
                    <a:lstStyle/>
                    <a:p>
                      <a:r>
                        <a:rPr lang="es-ES" dirty="0" smtClean="0"/>
                        <a:t>Base de cotización</a:t>
                      </a:r>
                      <a:endParaRPr lang="es-ES" dirty="0"/>
                    </a:p>
                  </a:txBody>
                  <a:tcPr/>
                </a:tc>
                <a:tc>
                  <a:txBody>
                    <a:bodyPr/>
                    <a:lstStyle/>
                    <a:p>
                      <a:r>
                        <a:rPr lang="es-ES" dirty="0" smtClean="0"/>
                        <a:t>Función</a:t>
                      </a:r>
                      <a:endParaRPr lang="es-ES" dirty="0"/>
                    </a:p>
                  </a:txBody>
                  <a:tcPr/>
                </a:tc>
                <a:tc>
                  <a:txBody>
                    <a:bodyPr/>
                    <a:lstStyle/>
                    <a:p>
                      <a:r>
                        <a:rPr lang="es-ES" dirty="0" smtClean="0"/>
                        <a:t>Cálculo</a:t>
                      </a:r>
                      <a:endParaRPr lang="es-ES" dirty="0"/>
                    </a:p>
                  </a:txBody>
                  <a:tcPr/>
                </a:tc>
              </a:tr>
              <a:tr h="2223796">
                <a:tc>
                  <a:txBody>
                    <a:bodyPr/>
                    <a:lstStyle/>
                    <a:p>
                      <a:r>
                        <a:rPr lang="es-ES" sz="1000" b="1" dirty="0" smtClean="0"/>
                        <a:t>(BCCP)Base de cotización</a:t>
                      </a:r>
                      <a:r>
                        <a:rPr lang="es-ES" sz="1000" b="1" baseline="0" dirty="0" smtClean="0"/>
                        <a:t> para contingencias profesionales.</a:t>
                      </a:r>
                      <a:endParaRPr lang="es-ES" sz="1000" b="1" dirty="0"/>
                    </a:p>
                  </a:txBody>
                  <a:tcPr/>
                </a:tc>
                <a:tc>
                  <a:txBody>
                    <a:bodyPr/>
                    <a:lstStyle/>
                    <a:p>
                      <a:r>
                        <a:rPr lang="es-ES" sz="1000" dirty="0" smtClean="0"/>
                        <a:t>Determinar la cuota a aportar para causar</a:t>
                      </a:r>
                      <a:r>
                        <a:rPr lang="es-ES" sz="1000" baseline="0" dirty="0" smtClean="0"/>
                        <a:t> derecho a prestaciones que hagan frente a situaciones que se derivan de los accidentes de trabajo (AT)  y enfermedades profesionales (EP)</a:t>
                      </a:r>
                    </a:p>
                    <a:p>
                      <a:r>
                        <a:rPr lang="es-ES" sz="1000" baseline="0" dirty="0" smtClean="0"/>
                        <a:t>A esta base, empleada para calcular el importe destinado al desempleo, FP y FOGASA, se le aplican distintos tipos de cotización.</a:t>
                      </a:r>
                    </a:p>
                    <a:p>
                      <a:r>
                        <a:rPr lang="es-ES" sz="1000" baseline="0" dirty="0" smtClean="0"/>
                        <a:t>Si no hay Horas Extra, la BCCC y la BCCP coinciden</a:t>
                      </a:r>
                      <a:endParaRPr lang="es-ES" sz="1000" dirty="0" smtClean="0"/>
                    </a:p>
                  </a:txBody>
                  <a:tcPr/>
                </a:tc>
                <a:tc>
                  <a:txBody>
                    <a:bodyPr/>
                    <a:lstStyle/>
                    <a:p>
                      <a:r>
                        <a:rPr lang="es-ES" sz="1000" b="1" dirty="0" smtClean="0"/>
                        <a:t>Tipo:</a:t>
                      </a:r>
                      <a:r>
                        <a:rPr lang="es-ES" sz="1000" baseline="0" dirty="0" smtClean="0"/>
                        <a:t> </a:t>
                      </a:r>
                    </a:p>
                    <a:p>
                      <a:r>
                        <a:rPr lang="es-ES" sz="1000" b="1" baseline="0" dirty="0" smtClean="0"/>
                        <a:t>Desempleo contratos Indefinidos: </a:t>
                      </a:r>
                      <a:r>
                        <a:rPr lang="es-ES" sz="1000" b="0" baseline="0" dirty="0" smtClean="0"/>
                        <a:t>1,55%</a:t>
                      </a:r>
                    </a:p>
                    <a:p>
                      <a:r>
                        <a:rPr lang="es-ES" sz="1000" b="1" baseline="0" dirty="0" smtClean="0"/>
                        <a:t>Desempleo contratos eventuales: </a:t>
                      </a:r>
                      <a:r>
                        <a:rPr lang="es-ES" sz="1000" b="0" baseline="0" dirty="0" smtClean="0"/>
                        <a:t>1,60 %</a:t>
                      </a:r>
                    </a:p>
                    <a:p>
                      <a:r>
                        <a:rPr lang="es-ES" sz="1000" b="1" baseline="0" dirty="0" smtClean="0"/>
                        <a:t>FP:</a:t>
                      </a:r>
                      <a:r>
                        <a:rPr lang="es-ES" sz="1000" b="0" baseline="0" dirty="0" smtClean="0"/>
                        <a:t> 0,10 %</a:t>
                      </a:r>
                      <a:endParaRPr lang="es-ES" sz="1000" b="1" baseline="0" dirty="0" smtClean="0"/>
                    </a:p>
                    <a:p>
                      <a:r>
                        <a:rPr lang="es-ES" sz="1000" b="1" baseline="0" dirty="0" smtClean="0"/>
                        <a:t>BCCP= BCCC+ Horas Extra</a:t>
                      </a:r>
                    </a:p>
                    <a:p>
                      <a:endParaRPr lang="es-ES" sz="1000" b="1" baseline="0" dirty="0" smtClean="0"/>
                    </a:p>
                    <a:p>
                      <a:r>
                        <a:rPr lang="es-ES" sz="1000" b="1" baseline="0" dirty="0" smtClean="0"/>
                        <a:t>Tienen que estar entre un tope máximo y mínimo según el grupo de cotización y las tablas establecidas a tal efecto.</a:t>
                      </a:r>
                    </a:p>
                    <a:p>
                      <a:endParaRPr lang="es-ES" sz="10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23528" y="1628800"/>
          <a:ext cx="8496942" cy="1276957"/>
        </p:xfrm>
        <a:graphic>
          <a:graphicData uri="http://schemas.openxmlformats.org/drawingml/2006/table">
            <a:tbl>
              <a:tblPr firstRow="1" bandRow="1">
                <a:tableStyleId>{5C22544A-7EE6-4342-B048-85BDC9FD1C3A}</a:tableStyleId>
              </a:tblPr>
              <a:tblGrid>
                <a:gridCol w="2832314"/>
                <a:gridCol w="2136237"/>
                <a:gridCol w="3528391"/>
              </a:tblGrid>
              <a:tr h="423517">
                <a:tc>
                  <a:txBody>
                    <a:bodyPr/>
                    <a:lstStyle/>
                    <a:p>
                      <a:r>
                        <a:rPr lang="es-ES" dirty="0" smtClean="0"/>
                        <a:t>Base de cotización</a:t>
                      </a:r>
                      <a:endParaRPr lang="es-ES" dirty="0"/>
                    </a:p>
                  </a:txBody>
                  <a:tcPr/>
                </a:tc>
                <a:tc>
                  <a:txBody>
                    <a:bodyPr/>
                    <a:lstStyle/>
                    <a:p>
                      <a:r>
                        <a:rPr lang="es-ES" dirty="0" smtClean="0"/>
                        <a:t>Función</a:t>
                      </a:r>
                      <a:endParaRPr lang="es-ES" dirty="0"/>
                    </a:p>
                  </a:txBody>
                  <a:tcPr/>
                </a:tc>
                <a:tc>
                  <a:txBody>
                    <a:bodyPr/>
                    <a:lstStyle/>
                    <a:p>
                      <a:r>
                        <a:rPr lang="es-ES" dirty="0" smtClean="0"/>
                        <a:t>Cálculo</a:t>
                      </a:r>
                      <a:endParaRPr lang="es-ES" dirty="0"/>
                    </a:p>
                  </a:txBody>
                  <a:tcPr/>
                </a:tc>
              </a:tr>
              <a:tr h="800619">
                <a:tc>
                  <a:txBody>
                    <a:bodyPr/>
                    <a:lstStyle/>
                    <a:p>
                      <a:r>
                        <a:rPr lang="es-ES" sz="1000" b="1" dirty="0" smtClean="0"/>
                        <a:t>(BCAHE)Base de cotización</a:t>
                      </a:r>
                      <a:r>
                        <a:rPr lang="es-ES" sz="1000" b="1" baseline="0" dirty="0" smtClean="0"/>
                        <a:t> adicional por horas extras.</a:t>
                      </a:r>
                      <a:endParaRPr lang="es-ES" sz="1000" b="1" dirty="0"/>
                    </a:p>
                  </a:txBody>
                  <a:tcPr/>
                </a:tc>
                <a:tc>
                  <a:txBody>
                    <a:bodyPr/>
                    <a:lstStyle/>
                    <a:p>
                      <a:r>
                        <a:rPr lang="es-ES" sz="1000" dirty="0" smtClean="0"/>
                        <a:t>Consiste en una cotización</a:t>
                      </a:r>
                      <a:r>
                        <a:rPr lang="es-ES" sz="1000" baseline="0" dirty="0" smtClean="0"/>
                        <a:t> adicional por el importe de las horas extras realizadas, sin perjuicio de que estas se incluyan en el BCCCP.</a:t>
                      </a:r>
                      <a:endParaRPr lang="es-ES" sz="1000" dirty="0" smtClean="0"/>
                    </a:p>
                  </a:txBody>
                  <a:tcPr/>
                </a:tc>
                <a:tc>
                  <a:txBody>
                    <a:bodyPr/>
                    <a:lstStyle/>
                    <a:p>
                      <a:r>
                        <a:rPr lang="es-ES" sz="1000" b="1" dirty="0" smtClean="0"/>
                        <a:t>Tipo:</a:t>
                      </a:r>
                      <a:r>
                        <a:rPr lang="es-ES" sz="1000" baseline="0" dirty="0" smtClean="0"/>
                        <a:t> </a:t>
                      </a:r>
                    </a:p>
                    <a:p>
                      <a:r>
                        <a:rPr lang="es-ES" sz="1000" b="1" baseline="0" dirty="0" smtClean="0"/>
                        <a:t>Por fuerza mayor:</a:t>
                      </a:r>
                      <a:r>
                        <a:rPr lang="es-ES" sz="1000" b="0" baseline="0" dirty="0" smtClean="0"/>
                        <a:t>2,00 % (la empresa paga el 12%)</a:t>
                      </a:r>
                    </a:p>
                    <a:p>
                      <a:r>
                        <a:rPr lang="es-ES" sz="1000" b="1" baseline="0" dirty="0" smtClean="0"/>
                        <a:t>Estructurales: </a:t>
                      </a:r>
                      <a:r>
                        <a:rPr lang="es-ES" sz="1000" b="0" baseline="0" dirty="0" smtClean="0"/>
                        <a:t>4,70 % (la empresa el 23,60 %)</a:t>
                      </a:r>
                    </a:p>
                    <a:p>
                      <a:r>
                        <a:rPr lang="es-ES" sz="1000" b="1" baseline="0" dirty="0" smtClean="0"/>
                        <a:t>BCCP=  Horas Extra * Tipo</a:t>
                      </a: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de la nómina</a:t>
            </a:r>
            <a:endParaRPr lang="es-ES" dirty="0"/>
          </a:p>
        </p:txBody>
      </p:sp>
      <p:sp>
        <p:nvSpPr>
          <p:cNvPr id="3" name="2 Marcador de contenido"/>
          <p:cNvSpPr>
            <a:spLocks noGrp="1"/>
          </p:cNvSpPr>
          <p:nvPr>
            <p:ph idx="1"/>
          </p:nvPr>
        </p:nvSpPr>
        <p:spPr/>
        <p:txBody>
          <a:bodyPr/>
          <a:lstStyle/>
          <a:p>
            <a:pPr>
              <a:buNone/>
            </a:pPr>
            <a:r>
              <a:rPr lang="es-ES" b="1" dirty="0" smtClean="0"/>
              <a:t>Retenciones a cuenta IRPF: </a:t>
            </a:r>
            <a:r>
              <a:rPr lang="es-ES" dirty="0" smtClean="0"/>
              <a:t>es un impuesto que graba la renta de quien percibe rendimientos de trabajo.</a:t>
            </a:r>
            <a:r>
              <a:rPr lang="es-ES" b="1" dirty="0"/>
              <a:t> </a:t>
            </a:r>
            <a:r>
              <a:rPr lang="es-ES" dirty="0" smtClean="0"/>
              <a:t>El importe a descontar depende de la situación familiar y personal y de la remuneración anual, según la tabla correspondiente.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23528" y="2060848"/>
          <a:ext cx="8496942" cy="1224136"/>
        </p:xfrm>
        <a:graphic>
          <a:graphicData uri="http://schemas.openxmlformats.org/drawingml/2006/table">
            <a:tbl>
              <a:tblPr firstRow="1" bandRow="1">
                <a:tableStyleId>{5C22544A-7EE6-4342-B048-85BDC9FD1C3A}</a:tableStyleId>
              </a:tblPr>
              <a:tblGrid>
                <a:gridCol w="2832314"/>
                <a:gridCol w="2136237"/>
                <a:gridCol w="3528391"/>
              </a:tblGrid>
              <a:tr h="423517">
                <a:tc>
                  <a:txBody>
                    <a:bodyPr/>
                    <a:lstStyle/>
                    <a:p>
                      <a:r>
                        <a:rPr lang="es-ES" dirty="0" smtClean="0"/>
                        <a:t>IRPF</a:t>
                      </a:r>
                      <a:endParaRPr lang="es-ES" dirty="0"/>
                    </a:p>
                  </a:txBody>
                  <a:tcPr/>
                </a:tc>
                <a:tc>
                  <a:txBody>
                    <a:bodyPr/>
                    <a:lstStyle/>
                    <a:p>
                      <a:r>
                        <a:rPr lang="es-ES" dirty="0" smtClean="0"/>
                        <a:t>Función</a:t>
                      </a:r>
                      <a:endParaRPr lang="es-ES" dirty="0"/>
                    </a:p>
                  </a:txBody>
                  <a:tcPr/>
                </a:tc>
                <a:tc>
                  <a:txBody>
                    <a:bodyPr/>
                    <a:lstStyle/>
                    <a:p>
                      <a:r>
                        <a:rPr lang="es-ES" dirty="0" smtClean="0"/>
                        <a:t>Cálculo</a:t>
                      </a:r>
                      <a:endParaRPr lang="es-ES" dirty="0"/>
                    </a:p>
                  </a:txBody>
                  <a:tcPr/>
                </a:tc>
              </a:tr>
              <a:tr h="800619">
                <a:tc>
                  <a:txBody>
                    <a:bodyPr/>
                    <a:lstStyle/>
                    <a:p>
                      <a:r>
                        <a:rPr lang="es-ES" sz="1000" b="1" dirty="0" smtClean="0"/>
                        <a:t>Anticipo</a:t>
                      </a:r>
                      <a:r>
                        <a:rPr lang="es-ES" sz="1000" b="1" baseline="0" dirty="0" smtClean="0"/>
                        <a:t> a cuenta de la Declaración anual</a:t>
                      </a:r>
                      <a:endParaRPr lang="es-ES" sz="1000" b="1" dirty="0"/>
                    </a:p>
                  </a:txBody>
                  <a:tcPr/>
                </a:tc>
                <a:tc>
                  <a:txBody>
                    <a:bodyPr/>
                    <a:lstStyle/>
                    <a:p>
                      <a:r>
                        <a:rPr lang="es-ES" sz="1000" dirty="0" smtClean="0"/>
                        <a:t>Impuesto que</a:t>
                      </a:r>
                      <a:r>
                        <a:rPr lang="es-ES" sz="1000" baseline="0" dirty="0" smtClean="0"/>
                        <a:t> graba la renta de quien percibe rendimientos de trabajo</a:t>
                      </a:r>
                      <a:endParaRPr lang="es-ES" sz="1000" dirty="0" smtClean="0"/>
                    </a:p>
                  </a:txBody>
                  <a:tcPr/>
                </a:tc>
                <a:tc>
                  <a:txBody>
                    <a:bodyPr/>
                    <a:lstStyle/>
                    <a:p>
                      <a:r>
                        <a:rPr lang="es-ES" sz="1000" b="1" dirty="0" smtClean="0"/>
                        <a:t>Total devengado X tipo de aplicación (según tablas).</a:t>
                      </a:r>
                      <a:endParaRPr lang="es-ES" sz="1000" b="1" baseline="0"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de la nómina	</a:t>
            </a:r>
            <a:endParaRPr lang="es-ES" dirty="0"/>
          </a:p>
        </p:txBody>
      </p:sp>
      <p:sp>
        <p:nvSpPr>
          <p:cNvPr id="3" name="2 Marcador de contenido"/>
          <p:cNvSpPr>
            <a:spLocks noGrp="1"/>
          </p:cNvSpPr>
          <p:nvPr>
            <p:ph idx="1"/>
          </p:nvPr>
        </p:nvSpPr>
        <p:spPr/>
        <p:txBody>
          <a:bodyPr/>
          <a:lstStyle/>
          <a:p>
            <a:r>
              <a:rPr lang="es-ES" b="1" dirty="0" smtClean="0"/>
              <a:t>Anticipos:</a:t>
            </a:r>
            <a:r>
              <a:rPr lang="es-ES" dirty="0" smtClean="0"/>
              <a:t> el artículo 29 del Estatuto de los trabajadores establece que el trabajador pueda percibir, antes de que llegue la fecha de pago, anticipos por el trabajo ya realizado. En este caso, la empresa descontará en la nómina el importe ya abonado.</a:t>
            </a:r>
          </a:p>
          <a:p>
            <a:r>
              <a:rPr lang="es-ES" b="1" dirty="0" smtClean="0"/>
              <a:t>Otras deducciones: </a:t>
            </a:r>
            <a:r>
              <a:rPr lang="es-ES" dirty="0" smtClean="0"/>
              <a:t>como las deducciones por cuota sindical.</a:t>
            </a:r>
            <a:endParaRPr lang="es-E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Proceso para el cálculo de una nómina.</a:t>
            </a:r>
            <a:endParaRPr lang="es-ES" dirty="0"/>
          </a:p>
        </p:txBody>
      </p:sp>
      <p:sp>
        <p:nvSpPr>
          <p:cNvPr id="3" name="2 Marcador de contenido"/>
          <p:cNvSpPr>
            <a:spLocks noGrp="1"/>
          </p:cNvSpPr>
          <p:nvPr>
            <p:ph idx="1"/>
          </p:nvPr>
        </p:nvSpPr>
        <p:spPr/>
        <p:txBody>
          <a:bodyPr>
            <a:normAutofit fontScale="77500" lnSpcReduction="20000"/>
          </a:bodyPr>
          <a:lstStyle/>
          <a:p>
            <a:pPr marL="624078" indent="-514350">
              <a:buFont typeface="+mj-lt"/>
              <a:buAutoNum type="arabicPeriod"/>
            </a:pPr>
            <a:r>
              <a:rPr lang="es-ES" dirty="0" smtClean="0"/>
              <a:t>Identificar el grupo de cotización. A partir de aquí miraremos las bases mínimas y máximas así como el tipo de retribución: de 1 a 7 mensuales y de 8 a 11 diarias.</a:t>
            </a:r>
          </a:p>
          <a:p>
            <a:pPr marL="624078" indent="-514350">
              <a:buFont typeface="+mj-lt"/>
              <a:buAutoNum type="arabicPeriod"/>
            </a:pPr>
            <a:r>
              <a:rPr lang="es-ES" dirty="0" smtClean="0"/>
              <a:t>Calcular la retribución total bien mensual o bien diaria según proceda.</a:t>
            </a:r>
          </a:p>
          <a:p>
            <a:pPr marL="624078" indent="-514350">
              <a:buFont typeface="+mj-lt"/>
              <a:buAutoNum type="arabicPeriod"/>
            </a:pPr>
            <a:r>
              <a:rPr lang="es-ES" dirty="0" smtClean="0"/>
              <a:t>Se obtiene la prorrata de pagas extras como (PE x 2)/12</a:t>
            </a:r>
          </a:p>
          <a:p>
            <a:pPr marL="624078" indent="-514350">
              <a:buFont typeface="+mj-lt"/>
              <a:buAutoNum type="arabicPeriod"/>
            </a:pPr>
            <a:r>
              <a:rPr lang="es-ES" dirty="0" smtClean="0"/>
              <a:t>Se calcula la BCCC como se ha explicado</a:t>
            </a:r>
          </a:p>
          <a:p>
            <a:pPr marL="624078" indent="-514350">
              <a:buFont typeface="+mj-lt"/>
              <a:buAutoNum type="arabicPeriod"/>
            </a:pPr>
            <a:r>
              <a:rPr lang="es-ES" dirty="0" smtClean="0"/>
              <a:t>Se calcula la BCCP como se ha explicado.</a:t>
            </a:r>
          </a:p>
          <a:p>
            <a:pPr marL="624078" indent="-514350">
              <a:buFont typeface="+mj-lt"/>
              <a:buAutoNum type="arabicPeriod"/>
            </a:pPr>
            <a:r>
              <a:rPr lang="es-ES" dirty="0" smtClean="0"/>
              <a:t>Se comparan las bases con las mínimas y las máximas para el grupo de cotización. De esta manera si están por debajo del mínimo cotiza el mínimo y si están por encima del máximo cotiza el máximo.</a:t>
            </a:r>
          </a:p>
          <a:p>
            <a:pPr marL="624078" indent="-514350">
              <a:buFont typeface="+mj-lt"/>
              <a:buAutoNum type="arabicPeriod"/>
            </a:pPr>
            <a:r>
              <a:rPr lang="es-ES" dirty="0" smtClean="0"/>
              <a:t>Se calcula la suma de lo deducible con los tipos explicados.</a:t>
            </a:r>
          </a:p>
          <a:p>
            <a:pPr marL="624078" indent="-514350">
              <a:buFont typeface="+mj-lt"/>
              <a:buAutoNum type="arabicPeriod"/>
            </a:pPr>
            <a:r>
              <a:rPr lang="es-ES" dirty="0" smtClean="0"/>
              <a:t>Se calcula el total como lo devengado – lo deducible.</a:t>
            </a:r>
          </a:p>
          <a:p>
            <a:pPr marL="624078" indent="-514350">
              <a:buFont typeface="+mj-lt"/>
              <a:buAutoNum type="arabicPeriod"/>
            </a:pPr>
            <a:endParaRPr lang="es-E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Salario</a:t>
            </a:r>
            <a:endParaRPr lang="es-ES" dirty="0"/>
          </a:p>
        </p:txBody>
      </p:sp>
      <p:graphicFrame>
        <p:nvGraphicFramePr>
          <p:cNvPr id="6" name="5 Marcador de contenido"/>
          <p:cNvGraphicFramePr>
            <a:graphicFrameLocks noGrp="1"/>
          </p:cNvGraphicFramePr>
          <p:nvPr>
            <p:ph idx="1"/>
          </p:nvPr>
        </p:nvGraphicFramePr>
        <p:xfrm>
          <a:off x="539552" y="2708920"/>
          <a:ext cx="8229600"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Clasificación del salario</a:t>
            </a:r>
            <a:endParaRPr lang="es-ES" dirty="0"/>
          </a:p>
        </p:txBody>
      </p:sp>
      <p:graphicFrame>
        <p:nvGraphicFramePr>
          <p:cNvPr id="4" name="3 Marcador de contenido"/>
          <p:cNvGraphicFramePr>
            <a:graphicFrameLocks noGrp="1"/>
          </p:cNvGraphicFramePr>
          <p:nvPr>
            <p:ph idx="1"/>
          </p:nvPr>
        </p:nvGraphicFramePr>
        <p:xfrm>
          <a:off x="539552" y="206084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salarial</a:t>
            </a:r>
            <a:endParaRPr lang="es-ES" dirty="0"/>
          </a:p>
        </p:txBody>
      </p:sp>
      <p:graphicFrame>
        <p:nvGraphicFramePr>
          <p:cNvPr id="6" name="5 Marcador de contenido"/>
          <p:cNvGraphicFramePr>
            <a:graphicFrameLocks noGrp="1"/>
          </p:cNvGraphicFramePr>
          <p:nvPr>
            <p:ph idx="1"/>
          </p:nvPr>
        </p:nvGraphicFramePr>
        <p:xfrm>
          <a:off x="539552" y="3429000"/>
          <a:ext cx="8229600" cy="963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s-ES" dirty="0" smtClean="0"/>
              <a:t>Estructura de la nómina</a:t>
            </a:r>
            <a:endParaRPr lang="es-ES" dirty="0"/>
          </a:p>
        </p:txBody>
      </p:sp>
      <p:sp>
        <p:nvSpPr>
          <p:cNvPr id="5" name="4 Marcador de contenido"/>
          <p:cNvSpPr>
            <a:spLocks noGrp="1"/>
          </p:cNvSpPr>
          <p:nvPr>
            <p:ph idx="1"/>
          </p:nvPr>
        </p:nvSpPr>
        <p:spPr>
          <a:xfrm>
            <a:off x="467544" y="1772816"/>
            <a:ext cx="8229600" cy="4824536"/>
          </a:xfrm>
        </p:spPr>
        <p:txBody>
          <a:bodyPr/>
          <a:lstStyle/>
          <a:p>
            <a:r>
              <a:rPr lang="es-ES" b="1" dirty="0" smtClean="0"/>
              <a:t>Devengos:</a:t>
            </a:r>
            <a:r>
              <a:rPr lang="es-ES" dirty="0" smtClean="0"/>
              <a:t> Cantidad total que recibe el trabajador antes de aplicarle deducciones y retenciones.</a:t>
            </a:r>
          </a:p>
          <a:p>
            <a:pPr>
              <a:buNone/>
            </a:pPr>
            <a:endParaRPr lang="es-ES" b="1" dirty="0"/>
          </a:p>
        </p:txBody>
      </p:sp>
      <p:graphicFrame>
        <p:nvGraphicFramePr>
          <p:cNvPr id="6" name="5 Diagrama"/>
          <p:cNvGraphicFramePr/>
          <p:nvPr/>
        </p:nvGraphicFramePr>
        <p:xfrm>
          <a:off x="467544" y="3068960"/>
          <a:ext cx="788436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de la nómina</a:t>
            </a:r>
            <a:endParaRPr lang="es-ES" dirty="0"/>
          </a:p>
        </p:txBody>
      </p:sp>
      <p:sp>
        <p:nvSpPr>
          <p:cNvPr id="3" name="2 Marcador de contenido"/>
          <p:cNvSpPr>
            <a:spLocks noGrp="1"/>
          </p:cNvSpPr>
          <p:nvPr>
            <p:ph idx="1"/>
          </p:nvPr>
        </p:nvSpPr>
        <p:spPr/>
        <p:txBody>
          <a:bodyPr>
            <a:normAutofit fontScale="92500" lnSpcReduction="10000"/>
          </a:bodyPr>
          <a:lstStyle/>
          <a:p>
            <a:r>
              <a:rPr lang="es-ES" b="1" dirty="0" smtClean="0"/>
              <a:t>Percepciones salariales:</a:t>
            </a:r>
            <a:r>
              <a:rPr lang="es-ES" dirty="0" smtClean="0"/>
              <a:t> </a:t>
            </a:r>
          </a:p>
          <a:p>
            <a:pPr lvl="1"/>
            <a:r>
              <a:rPr lang="es-ES" b="1" dirty="0" smtClean="0"/>
              <a:t>Salario Base:</a:t>
            </a:r>
            <a:r>
              <a:rPr lang="es-ES" dirty="0" smtClean="0"/>
              <a:t> cantidad fijada en convenio en función de la categoría profesional del trabajador. En su defecto, salario mínimo.</a:t>
            </a:r>
          </a:p>
          <a:p>
            <a:pPr lvl="1"/>
            <a:r>
              <a:rPr lang="es-ES" b="1" dirty="0" smtClean="0"/>
              <a:t>Salario en especie:</a:t>
            </a:r>
            <a:r>
              <a:rPr lang="es-ES" dirty="0" smtClean="0"/>
              <a:t> No puede superar el 30% de las percepciones salariales</a:t>
            </a:r>
          </a:p>
          <a:p>
            <a:pPr lvl="1"/>
            <a:r>
              <a:rPr lang="es-ES" b="1" dirty="0" smtClean="0"/>
              <a:t>Complementos salariales:</a:t>
            </a:r>
            <a:r>
              <a:rPr lang="es-ES" dirty="0" smtClean="0"/>
              <a:t> nocturnidad, peligrosidad </a:t>
            </a:r>
            <a:r>
              <a:rPr lang="es-ES" dirty="0" err="1" smtClean="0"/>
              <a:t>etc</a:t>
            </a:r>
            <a:r>
              <a:rPr lang="es-ES" dirty="0" smtClean="0"/>
              <a:t>, tienen un carácter no consolidable, salvo los relativos a la persona (por cualificación, por ejemplo).</a:t>
            </a:r>
          </a:p>
          <a:p>
            <a:pPr lvl="1"/>
            <a:r>
              <a:rPr lang="es-ES" b="1" dirty="0" smtClean="0"/>
              <a:t>Horas extraordinarias</a:t>
            </a:r>
          </a:p>
          <a:p>
            <a:pPr lvl="1"/>
            <a:r>
              <a:rPr lang="es-ES" b="1" dirty="0" smtClean="0"/>
              <a:t>Pagas extraordinarias.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de la nómina</a:t>
            </a:r>
            <a:endParaRPr lang="es-ES" dirty="0"/>
          </a:p>
        </p:txBody>
      </p:sp>
      <p:sp>
        <p:nvSpPr>
          <p:cNvPr id="3" name="2 Marcador de contenido"/>
          <p:cNvSpPr>
            <a:spLocks noGrp="1"/>
          </p:cNvSpPr>
          <p:nvPr>
            <p:ph idx="1"/>
          </p:nvPr>
        </p:nvSpPr>
        <p:spPr/>
        <p:txBody>
          <a:bodyPr/>
          <a:lstStyle/>
          <a:p>
            <a:r>
              <a:rPr lang="es-ES" b="1" dirty="0" smtClean="0"/>
              <a:t>Percepciones no salariales: </a:t>
            </a:r>
            <a:endParaRPr lang="es-ES" dirty="0" smtClean="0"/>
          </a:p>
          <a:p>
            <a:pPr lvl="1" algn="just"/>
            <a:r>
              <a:rPr lang="es-ES" dirty="0" smtClean="0"/>
              <a:t>Indemnizaciones o suplidos: Adquisición de prendas de trabajo, gastos de locomoción y dietas, indemnizaciones por traslados, regulación de empleo etc.</a:t>
            </a:r>
          </a:p>
          <a:p>
            <a:pPr lvl="1"/>
            <a:r>
              <a:rPr lang="es-ES" dirty="0" smtClean="0"/>
              <a:t>Prestaciones de la SS o indemnizaciones por suspensiones o despidos.</a:t>
            </a:r>
          </a:p>
          <a:p>
            <a:pPr lvl="1"/>
            <a:r>
              <a:rPr lang="es-ES" dirty="0" smtClean="0"/>
              <a:t>Otras: como las mejoras pactadas en cuanto a prestaciones de la SS u otras del tipo de regalos de empresa.</a:t>
            </a:r>
          </a:p>
          <a:p>
            <a:pPr lvl="1"/>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Ejemplo de cálculo de la paga extra.</a:t>
            </a:r>
            <a:endParaRPr lang="es-ES" dirty="0"/>
          </a:p>
        </p:txBody>
      </p:sp>
      <p:sp>
        <p:nvSpPr>
          <p:cNvPr id="3" name="2 Marcador de contenido"/>
          <p:cNvSpPr>
            <a:spLocks noGrp="1"/>
          </p:cNvSpPr>
          <p:nvPr>
            <p:ph idx="1"/>
          </p:nvPr>
        </p:nvSpPr>
        <p:spPr/>
        <p:txBody>
          <a:bodyPr/>
          <a:lstStyle/>
          <a:p>
            <a:r>
              <a:rPr lang="es-ES" dirty="0" smtClean="0"/>
              <a:t>Dado el siguiente supuesto</a:t>
            </a:r>
            <a:endParaRPr lang="es-ES" dirty="0"/>
          </a:p>
        </p:txBody>
      </p:sp>
      <p:graphicFrame>
        <p:nvGraphicFramePr>
          <p:cNvPr id="1027" name="Object 3"/>
          <p:cNvGraphicFramePr>
            <a:graphicFrameLocks noChangeAspect="1"/>
          </p:cNvGraphicFramePr>
          <p:nvPr/>
        </p:nvGraphicFramePr>
        <p:xfrm>
          <a:off x="1043608" y="2852936"/>
          <a:ext cx="6840760" cy="3489119"/>
        </p:xfrm>
        <a:graphic>
          <a:graphicData uri="http://schemas.openxmlformats.org/presentationml/2006/ole">
            <mc:AlternateContent xmlns:mc="http://schemas.openxmlformats.org/markup-compatibility/2006">
              <mc:Choice xmlns:v="urn:schemas-microsoft-com:vml" Requires="v">
                <p:oleObj spid="_x0000_s1028" name="Hoja de cálculo" r:id="rId4" imgW="2543057" imgH="961957" progId="Excel.Sheet.12">
                  <p:embed/>
                </p:oleObj>
              </mc:Choice>
              <mc:Fallback>
                <p:oleObj name="Hoja de cálculo" r:id="rId4" imgW="2543057" imgH="961957" progId="Excel.Shee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852936"/>
                        <a:ext cx="6840760" cy="348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Ejemplo de cálculo de la paga extra</a:t>
            </a:r>
            <a:endParaRPr lang="es-ES" dirty="0"/>
          </a:p>
        </p:txBody>
      </p:sp>
      <p:sp>
        <p:nvSpPr>
          <p:cNvPr id="3" name="2 Marcador de contenido"/>
          <p:cNvSpPr>
            <a:spLocks noGrp="1"/>
          </p:cNvSpPr>
          <p:nvPr>
            <p:ph idx="1"/>
          </p:nvPr>
        </p:nvSpPr>
        <p:spPr>
          <a:xfrm>
            <a:off x="457200" y="1988840"/>
            <a:ext cx="8229600" cy="4585696"/>
          </a:xfrm>
        </p:spPr>
        <p:txBody>
          <a:bodyPr/>
          <a:lstStyle/>
          <a:p>
            <a:pPr>
              <a:buNone/>
            </a:pPr>
            <a:r>
              <a:rPr lang="es-ES" b="1" dirty="0" smtClean="0"/>
              <a:t>Devengo semestral</a:t>
            </a:r>
            <a:endParaRPr lang="es-ES" b="1" dirty="0"/>
          </a:p>
        </p:txBody>
      </p:sp>
      <p:graphicFrame>
        <p:nvGraphicFramePr>
          <p:cNvPr id="2050" name="Object 2"/>
          <p:cNvGraphicFramePr>
            <a:graphicFrameLocks noChangeAspect="1"/>
          </p:cNvGraphicFramePr>
          <p:nvPr/>
        </p:nvGraphicFramePr>
        <p:xfrm>
          <a:off x="1691680" y="2780928"/>
          <a:ext cx="5904656" cy="3514544"/>
        </p:xfrm>
        <a:graphic>
          <a:graphicData uri="http://schemas.openxmlformats.org/presentationml/2006/ole">
            <mc:AlternateContent xmlns:mc="http://schemas.openxmlformats.org/markup-compatibility/2006">
              <mc:Choice xmlns:v="urn:schemas-microsoft-com:vml" Requires="v">
                <p:oleObj spid="_x0000_s2051" name="Hoja de cálculo" r:id="rId4" imgW="2543057" imgH="1723957" progId="Excel.Sheet.12">
                  <p:embed/>
                </p:oleObj>
              </mc:Choice>
              <mc:Fallback>
                <p:oleObj name="Hoja de cálculo" r:id="rId4" imgW="2543057" imgH="1723957" progId="Excel.Shee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780928"/>
                        <a:ext cx="5904656" cy="351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375</TotalTime>
  <Words>1037</Words>
  <Application>Microsoft Office PowerPoint</Application>
  <PresentationFormat>Presentación en pantalla (4:3)</PresentationFormat>
  <Paragraphs>140</Paragraphs>
  <Slides>19</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6" baseType="lpstr">
      <vt:lpstr>Arial</vt:lpstr>
      <vt:lpstr>Calibri</vt:lpstr>
      <vt:lpstr>Georgia</vt:lpstr>
      <vt:lpstr>Trebuchet MS</vt:lpstr>
      <vt:lpstr>Wingdings 2</vt:lpstr>
      <vt:lpstr>Urban</vt:lpstr>
      <vt:lpstr>Hoja de cálculo</vt:lpstr>
      <vt:lpstr>Nóminas</vt:lpstr>
      <vt:lpstr>Salario</vt:lpstr>
      <vt:lpstr>Clasificación del salario</vt:lpstr>
      <vt:lpstr>Estructura salarial</vt:lpstr>
      <vt:lpstr>Estructura de la nómina</vt:lpstr>
      <vt:lpstr>Estructura de la nómina</vt:lpstr>
      <vt:lpstr>Estructura de la nómina</vt:lpstr>
      <vt:lpstr>Ejemplo de cálculo de la paga extra.</vt:lpstr>
      <vt:lpstr>Ejemplo de cálculo de la paga extra</vt:lpstr>
      <vt:lpstr>Ejemplo de cálculo de la paga extra</vt:lpstr>
      <vt:lpstr>Estructura de la nómina</vt:lpstr>
      <vt:lpstr>Estructura nómina</vt:lpstr>
      <vt:lpstr>Presentación de PowerPoint</vt:lpstr>
      <vt:lpstr>Presentación de PowerPoint</vt:lpstr>
      <vt:lpstr>Presentación de PowerPoint</vt:lpstr>
      <vt:lpstr>Estructura de la nómina</vt:lpstr>
      <vt:lpstr>Presentación de PowerPoint</vt:lpstr>
      <vt:lpstr>Estructura de la nómina </vt:lpstr>
      <vt:lpstr>Proceso para el cálculo de una nómina.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Nóminas</dc:title>
  <dc:creator>dani</dc:creator>
  <cp:lastModifiedBy>Dani</cp:lastModifiedBy>
  <cp:revision>36</cp:revision>
  <dcterms:created xsi:type="dcterms:W3CDTF">2010-10-19T15:27:45Z</dcterms:created>
  <dcterms:modified xsi:type="dcterms:W3CDTF">2016-02-16T16:37:44Z</dcterms:modified>
</cp:coreProperties>
</file>