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0289-1749-03C3-B091-105256ECC9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295BAF-0DB6-9853-7BFA-6315F74DD5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D5F1F7-C436-7CC0-E69C-B8A30CC31278}"/>
              </a:ext>
            </a:extLst>
          </p:cNvPr>
          <p:cNvSpPr>
            <a:spLocks noGrp="1"/>
          </p:cNvSpPr>
          <p:nvPr>
            <p:ph type="dt" sz="half" idx="10"/>
          </p:nvPr>
        </p:nvSpPr>
        <p:spPr/>
        <p:txBody>
          <a:bodyPr/>
          <a:lstStyle/>
          <a:p>
            <a:fld id="{A85EE0F3-F092-427D-A36C-2DB87EBD6FA5}" type="datetimeFigureOut">
              <a:rPr lang="en-US" smtClean="0"/>
              <a:t>5/14/2024</a:t>
            </a:fld>
            <a:endParaRPr lang="en-US"/>
          </a:p>
        </p:txBody>
      </p:sp>
      <p:sp>
        <p:nvSpPr>
          <p:cNvPr id="5" name="Footer Placeholder 4">
            <a:extLst>
              <a:ext uri="{FF2B5EF4-FFF2-40B4-BE49-F238E27FC236}">
                <a16:creationId xmlns:a16="http://schemas.microsoft.com/office/drawing/2014/main" id="{AE533F1B-9827-CCE4-A13C-08925450C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FF68B-448F-FA8D-FDF7-21052EF0EEDA}"/>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6751892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9AC0B-6818-79E6-3E5A-DA4FD9B74A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C068D6-B682-AF58-4A33-FB3ECF8116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2243D-9CE5-79CC-7E6B-F592EC30280D}"/>
              </a:ext>
            </a:extLst>
          </p:cNvPr>
          <p:cNvSpPr>
            <a:spLocks noGrp="1"/>
          </p:cNvSpPr>
          <p:nvPr>
            <p:ph type="dt" sz="half" idx="10"/>
          </p:nvPr>
        </p:nvSpPr>
        <p:spPr/>
        <p:txBody>
          <a:bodyPr/>
          <a:lstStyle/>
          <a:p>
            <a:fld id="{A85EE0F3-F092-427D-A36C-2DB87EBD6FA5}" type="datetimeFigureOut">
              <a:rPr lang="en-US" smtClean="0"/>
              <a:t>5/14/2024</a:t>
            </a:fld>
            <a:endParaRPr lang="en-US"/>
          </a:p>
        </p:txBody>
      </p:sp>
      <p:sp>
        <p:nvSpPr>
          <p:cNvPr id="5" name="Footer Placeholder 4">
            <a:extLst>
              <a:ext uri="{FF2B5EF4-FFF2-40B4-BE49-F238E27FC236}">
                <a16:creationId xmlns:a16="http://schemas.microsoft.com/office/drawing/2014/main" id="{21397169-1D44-4338-5886-5A945F33C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A0232-0341-F098-2EB3-D1101760E679}"/>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42010548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C4E26C-865C-9ACA-DEED-A516C0363B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F78FAF-C9FA-B2B0-4758-37DECC0473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273544-CF03-361C-424A-DD0BEA671708}"/>
              </a:ext>
            </a:extLst>
          </p:cNvPr>
          <p:cNvSpPr>
            <a:spLocks noGrp="1"/>
          </p:cNvSpPr>
          <p:nvPr>
            <p:ph type="dt" sz="half" idx="10"/>
          </p:nvPr>
        </p:nvSpPr>
        <p:spPr/>
        <p:txBody>
          <a:bodyPr/>
          <a:lstStyle/>
          <a:p>
            <a:fld id="{A85EE0F3-F092-427D-A36C-2DB87EBD6FA5}" type="datetimeFigureOut">
              <a:rPr lang="en-US" smtClean="0"/>
              <a:t>5/14/2024</a:t>
            </a:fld>
            <a:endParaRPr lang="en-US"/>
          </a:p>
        </p:txBody>
      </p:sp>
      <p:sp>
        <p:nvSpPr>
          <p:cNvPr id="5" name="Footer Placeholder 4">
            <a:extLst>
              <a:ext uri="{FF2B5EF4-FFF2-40B4-BE49-F238E27FC236}">
                <a16:creationId xmlns:a16="http://schemas.microsoft.com/office/drawing/2014/main" id="{B136E4F8-8A4C-2781-4593-5B5233B44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01348-D982-30AA-8F9A-2D4ADC543444}"/>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14182466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E036-E0E6-D297-9D9D-C2B7843703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9AFB43-D017-2498-95D3-E49347B2AA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9B5578-6018-212C-4436-2E0F681570AA}"/>
              </a:ext>
            </a:extLst>
          </p:cNvPr>
          <p:cNvSpPr>
            <a:spLocks noGrp="1"/>
          </p:cNvSpPr>
          <p:nvPr>
            <p:ph type="dt" sz="half" idx="10"/>
          </p:nvPr>
        </p:nvSpPr>
        <p:spPr/>
        <p:txBody>
          <a:bodyPr/>
          <a:lstStyle/>
          <a:p>
            <a:fld id="{A85EE0F3-F092-427D-A36C-2DB87EBD6FA5}" type="datetimeFigureOut">
              <a:rPr lang="en-US" smtClean="0"/>
              <a:t>5/14/2024</a:t>
            </a:fld>
            <a:endParaRPr lang="en-US"/>
          </a:p>
        </p:txBody>
      </p:sp>
      <p:sp>
        <p:nvSpPr>
          <p:cNvPr id="5" name="Footer Placeholder 4">
            <a:extLst>
              <a:ext uri="{FF2B5EF4-FFF2-40B4-BE49-F238E27FC236}">
                <a16:creationId xmlns:a16="http://schemas.microsoft.com/office/drawing/2014/main" id="{45DD9095-F9A6-CA5E-E829-4786679E8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944C84-BD70-AE6A-0738-8CC46C3C619D}"/>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35193889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2FCC-5D71-3240-D7EB-DFF562F300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66C372-5C31-1E2F-BB50-D208467FD7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D7F2EE-4626-77A7-ACFF-2E28802D4597}"/>
              </a:ext>
            </a:extLst>
          </p:cNvPr>
          <p:cNvSpPr>
            <a:spLocks noGrp="1"/>
          </p:cNvSpPr>
          <p:nvPr>
            <p:ph type="dt" sz="half" idx="10"/>
          </p:nvPr>
        </p:nvSpPr>
        <p:spPr/>
        <p:txBody>
          <a:bodyPr/>
          <a:lstStyle/>
          <a:p>
            <a:fld id="{A85EE0F3-F092-427D-A36C-2DB87EBD6FA5}" type="datetimeFigureOut">
              <a:rPr lang="en-US" smtClean="0"/>
              <a:t>5/14/2024</a:t>
            </a:fld>
            <a:endParaRPr lang="en-US"/>
          </a:p>
        </p:txBody>
      </p:sp>
      <p:sp>
        <p:nvSpPr>
          <p:cNvPr id="5" name="Footer Placeholder 4">
            <a:extLst>
              <a:ext uri="{FF2B5EF4-FFF2-40B4-BE49-F238E27FC236}">
                <a16:creationId xmlns:a16="http://schemas.microsoft.com/office/drawing/2014/main" id="{8FB9FB60-84A6-C632-C32A-A8285FE3E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86B4FE-EBEE-8F00-FB3D-A15EE4BDFE77}"/>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11403109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3363D-5F29-E0E3-185C-6192874E9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042759-4260-5F38-00FF-80E2C5068D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AF9631-7DF0-6DEC-9714-4242C2C18D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919F03-275A-4B33-FD9F-04E8F2F42C1B}"/>
              </a:ext>
            </a:extLst>
          </p:cNvPr>
          <p:cNvSpPr>
            <a:spLocks noGrp="1"/>
          </p:cNvSpPr>
          <p:nvPr>
            <p:ph type="dt" sz="half" idx="10"/>
          </p:nvPr>
        </p:nvSpPr>
        <p:spPr/>
        <p:txBody>
          <a:bodyPr/>
          <a:lstStyle/>
          <a:p>
            <a:fld id="{A85EE0F3-F092-427D-A36C-2DB87EBD6FA5}" type="datetimeFigureOut">
              <a:rPr lang="en-US" smtClean="0"/>
              <a:t>5/14/2024</a:t>
            </a:fld>
            <a:endParaRPr lang="en-US"/>
          </a:p>
        </p:txBody>
      </p:sp>
      <p:sp>
        <p:nvSpPr>
          <p:cNvPr id="6" name="Footer Placeholder 5">
            <a:extLst>
              <a:ext uri="{FF2B5EF4-FFF2-40B4-BE49-F238E27FC236}">
                <a16:creationId xmlns:a16="http://schemas.microsoft.com/office/drawing/2014/main" id="{05464615-AE91-31AF-C190-410275A5B7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41998-3F34-7232-252F-33D27BBDAD65}"/>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38303837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1286B-9F23-AD1E-C03F-33B88D2F1D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D1485A-CA59-F772-854E-76989557FE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C215E9-F280-BC3F-8C66-BE619C9316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9C1C14-0988-7992-FF07-13A7AEA504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C34EB6-5D3F-8C58-5357-29EE7E4F4D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BEBD01-9BA1-61DE-CC85-42708C7B8839}"/>
              </a:ext>
            </a:extLst>
          </p:cNvPr>
          <p:cNvSpPr>
            <a:spLocks noGrp="1"/>
          </p:cNvSpPr>
          <p:nvPr>
            <p:ph type="dt" sz="half" idx="10"/>
          </p:nvPr>
        </p:nvSpPr>
        <p:spPr/>
        <p:txBody>
          <a:bodyPr/>
          <a:lstStyle/>
          <a:p>
            <a:fld id="{A85EE0F3-F092-427D-A36C-2DB87EBD6FA5}" type="datetimeFigureOut">
              <a:rPr lang="en-US" smtClean="0"/>
              <a:t>5/14/2024</a:t>
            </a:fld>
            <a:endParaRPr lang="en-US"/>
          </a:p>
        </p:txBody>
      </p:sp>
      <p:sp>
        <p:nvSpPr>
          <p:cNvPr id="8" name="Footer Placeholder 7">
            <a:extLst>
              <a:ext uri="{FF2B5EF4-FFF2-40B4-BE49-F238E27FC236}">
                <a16:creationId xmlns:a16="http://schemas.microsoft.com/office/drawing/2014/main" id="{B53DEE0F-903B-8831-7025-05B566D69F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E3E08E-3501-3AEC-E880-0B844363B96F}"/>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35100835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23B23-08C1-FFEF-B582-B36EE3BEDE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B50944-1180-ABA1-ED46-C9242BAB3085}"/>
              </a:ext>
            </a:extLst>
          </p:cNvPr>
          <p:cNvSpPr>
            <a:spLocks noGrp="1"/>
          </p:cNvSpPr>
          <p:nvPr>
            <p:ph type="dt" sz="half" idx="10"/>
          </p:nvPr>
        </p:nvSpPr>
        <p:spPr/>
        <p:txBody>
          <a:bodyPr/>
          <a:lstStyle/>
          <a:p>
            <a:fld id="{A85EE0F3-F092-427D-A36C-2DB87EBD6FA5}" type="datetimeFigureOut">
              <a:rPr lang="en-US" smtClean="0"/>
              <a:t>5/14/2024</a:t>
            </a:fld>
            <a:endParaRPr lang="en-US"/>
          </a:p>
        </p:txBody>
      </p:sp>
      <p:sp>
        <p:nvSpPr>
          <p:cNvPr id="4" name="Footer Placeholder 3">
            <a:extLst>
              <a:ext uri="{FF2B5EF4-FFF2-40B4-BE49-F238E27FC236}">
                <a16:creationId xmlns:a16="http://schemas.microsoft.com/office/drawing/2014/main" id="{01A53BA7-BEEE-1087-6778-4FDC1ADC18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77AD1A-0FFE-B94F-5914-C2FC4175C274}"/>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6141519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D13E26-CBCD-C519-CF5E-9657AC718E46}"/>
              </a:ext>
            </a:extLst>
          </p:cNvPr>
          <p:cNvSpPr>
            <a:spLocks noGrp="1"/>
          </p:cNvSpPr>
          <p:nvPr>
            <p:ph type="dt" sz="half" idx="10"/>
          </p:nvPr>
        </p:nvSpPr>
        <p:spPr/>
        <p:txBody>
          <a:bodyPr/>
          <a:lstStyle/>
          <a:p>
            <a:fld id="{A85EE0F3-F092-427D-A36C-2DB87EBD6FA5}" type="datetimeFigureOut">
              <a:rPr lang="en-US" smtClean="0"/>
              <a:t>5/14/2024</a:t>
            </a:fld>
            <a:endParaRPr lang="en-US"/>
          </a:p>
        </p:txBody>
      </p:sp>
      <p:sp>
        <p:nvSpPr>
          <p:cNvPr id="3" name="Footer Placeholder 2">
            <a:extLst>
              <a:ext uri="{FF2B5EF4-FFF2-40B4-BE49-F238E27FC236}">
                <a16:creationId xmlns:a16="http://schemas.microsoft.com/office/drawing/2014/main" id="{8B7CBFF2-5BD8-36A2-577E-D6B64E1815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8945BD-804C-DE1F-9542-E90660B0204E}"/>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26166062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ACE86-FB9B-4A4E-C58A-BD9D6CCA24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4E6112-997C-30EB-C536-E43E9E5731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DF3D9D-1052-1A47-1B13-F22957145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04F93A-216D-132F-963A-2659A37B4243}"/>
              </a:ext>
            </a:extLst>
          </p:cNvPr>
          <p:cNvSpPr>
            <a:spLocks noGrp="1"/>
          </p:cNvSpPr>
          <p:nvPr>
            <p:ph type="dt" sz="half" idx="10"/>
          </p:nvPr>
        </p:nvSpPr>
        <p:spPr/>
        <p:txBody>
          <a:bodyPr/>
          <a:lstStyle/>
          <a:p>
            <a:fld id="{A85EE0F3-F092-427D-A36C-2DB87EBD6FA5}" type="datetimeFigureOut">
              <a:rPr lang="en-US" smtClean="0"/>
              <a:t>5/14/2024</a:t>
            </a:fld>
            <a:endParaRPr lang="en-US"/>
          </a:p>
        </p:txBody>
      </p:sp>
      <p:sp>
        <p:nvSpPr>
          <p:cNvPr id="6" name="Footer Placeholder 5">
            <a:extLst>
              <a:ext uri="{FF2B5EF4-FFF2-40B4-BE49-F238E27FC236}">
                <a16:creationId xmlns:a16="http://schemas.microsoft.com/office/drawing/2014/main" id="{E63D2F53-BB66-C36C-1B45-DCB18E0D5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AAA15D-787B-B42A-5916-B49447FD47BC}"/>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14652867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93ED-4C41-201B-BEAB-DB2FE50BB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4BC8DC-9CEB-6A5A-DCED-567F347A54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4252A1-5863-E785-8F96-4138152F1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605F22-A0AA-9BDF-6EAE-32FF53E503DB}"/>
              </a:ext>
            </a:extLst>
          </p:cNvPr>
          <p:cNvSpPr>
            <a:spLocks noGrp="1"/>
          </p:cNvSpPr>
          <p:nvPr>
            <p:ph type="dt" sz="half" idx="10"/>
          </p:nvPr>
        </p:nvSpPr>
        <p:spPr/>
        <p:txBody>
          <a:bodyPr/>
          <a:lstStyle/>
          <a:p>
            <a:fld id="{A85EE0F3-F092-427D-A36C-2DB87EBD6FA5}" type="datetimeFigureOut">
              <a:rPr lang="en-US" smtClean="0"/>
              <a:t>5/14/2024</a:t>
            </a:fld>
            <a:endParaRPr lang="en-US"/>
          </a:p>
        </p:txBody>
      </p:sp>
      <p:sp>
        <p:nvSpPr>
          <p:cNvPr id="6" name="Footer Placeholder 5">
            <a:extLst>
              <a:ext uri="{FF2B5EF4-FFF2-40B4-BE49-F238E27FC236}">
                <a16:creationId xmlns:a16="http://schemas.microsoft.com/office/drawing/2014/main" id="{24CCCBD0-FBBD-469B-3637-DF7EFE037B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3854E4-88B6-A7E0-D944-DB785B4009A6}"/>
              </a:ext>
            </a:extLst>
          </p:cNvPr>
          <p:cNvSpPr>
            <a:spLocks noGrp="1"/>
          </p:cNvSpPr>
          <p:nvPr>
            <p:ph type="sldNum" sz="quarter" idx="12"/>
          </p:nvPr>
        </p:nvSpPr>
        <p:spPr/>
        <p:txBody>
          <a:bodyPr/>
          <a:lstStyle/>
          <a:p>
            <a:fld id="{A830316A-5C6B-4A15-B428-AAA4C74F098B}" type="slidenum">
              <a:rPr lang="en-US" smtClean="0"/>
              <a:t>‹#›</a:t>
            </a:fld>
            <a:endParaRPr lang="en-US"/>
          </a:p>
        </p:txBody>
      </p:sp>
    </p:spTree>
    <p:extLst>
      <p:ext uri="{BB962C8B-B14F-4D97-AF65-F5344CB8AC3E}">
        <p14:creationId xmlns:p14="http://schemas.microsoft.com/office/powerpoint/2010/main" val="7685972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EB2C60-3289-67BB-6F4B-D632BCDE39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375F35-6233-71C6-AC72-F25762851D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2CB5E5-B8AA-74DB-D4E0-99078AAC06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85EE0F3-F092-427D-A36C-2DB87EBD6FA5}" type="datetimeFigureOut">
              <a:rPr lang="en-US" smtClean="0"/>
              <a:t>5/14/2024</a:t>
            </a:fld>
            <a:endParaRPr lang="en-US"/>
          </a:p>
        </p:txBody>
      </p:sp>
      <p:sp>
        <p:nvSpPr>
          <p:cNvPr id="5" name="Footer Placeholder 4">
            <a:extLst>
              <a:ext uri="{FF2B5EF4-FFF2-40B4-BE49-F238E27FC236}">
                <a16:creationId xmlns:a16="http://schemas.microsoft.com/office/drawing/2014/main" id="{FF1AEB45-7324-CDE8-A9ED-F898945C79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32CFA81-A3EA-1E8A-3A18-D6C7BB4F49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830316A-5C6B-4A15-B428-AAA4C74F098B}" type="slidenum">
              <a:rPr lang="en-US" smtClean="0"/>
              <a:t>‹#›</a:t>
            </a:fld>
            <a:endParaRPr lang="en-US"/>
          </a:p>
        </p:txBody>
      </p:sp>
    </p:spTree>
    <p:extLst>
      <p:ext uri="{BB962C8B-B14F-4D97-AF65-F5344CB8AC3E}">
        <p14:creationId xmlns:p14="http://schemas.microsoft.com/office/powerpoint/2010/main" val="412030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5A2B1-B55C-79C2-8670-54F002108BEE}"/>
              </a:ext>
            </a:extLst>
          </p:cNvPr>
          <p:cNvSpPr>
            <a:spLocks noGrp="1"/>
          </p:cNvSpPr>
          <p:nvPr>
            <p:ph type="ctrTitle"/>
          </p:nvPr>
        </p:nvSpPr>
        <p:spPr>
          <a:xfrm>
            <a:off x="1040860" y="1122363"/>
            <a:ext cx="9873574" cy="2387600"/>
          </a:xfrm>
        </p:spPr>
        <p:txBody>
          <a:bodyPr>
            <a:normAutofit/>
          </a:bodyPr>
          <a:lstStyle/>
          <a:p>
            <a:r>
              <a:rPr lang="en-US" dirty="0"/>
              <a:t>MVC</a:t>
            </a:r>
          </a:p>
        </p:txBody>
      </p:sp>
    </p:spTree>
    <p:extLst>
      <p:ext uri="{BB962C8B-B14F-4D97-AF65-F5344CB8AC3E}">
        <p14:creationId xmlns:p14="http://schemas.microsoft.com/office/powerpoint/2010/main" val="17872045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FC25C-D8D2-70FA-0799-734591C75EFC}"/>
              </a:ext>
            </a:extLst>
          </p:cNvPr>
          <p:cNvSpPr>
            <a:spLocks noGrp="1"/>
          </p:cNvSpPr>
          <p:nvPr>
            <p:ph type="title"/>
          </p:nvPr>
        </p:nvSpPr>
        <p:spPr>
          <a:xfrm>
            <a:off x="838200" y="365125"/>
            <a:ext cx="10515600" cy="854075"/>
          </a:xfrm>
        </p:spPr>
        <p:txBody>
          <a:bodyPr/>
          <a:lstStyle/>
          <a:p>
            <a:r>
              <a:rPr lang="en-US" dirty="0"/>
              <a:t>MVC</a:t>
            </a:r>
          </a:p>
        </p:txBody>
      </p:sp>
      <p:sp>
        <p:nvSpPr>
          <p:cNvPr id="3" name="Content Placeholder 2">
            <a:extLst>
              <a:ext uri="{FF2B5EF4-FFF2-40B4-BE49-F238E27FC236}">
                <a16:creationId xmlns:a16="http://schemas.microsoft.com/office/drawing/2014/main" id="{225F14D4-DAB9-F8B7-F7F5-564CA3F3BEFC}"/>
              </a:ext>
            </a:extLst>
          </p:cNvPr>
          <p:cNvSpPr>
            <a:spLocks noGrp="1"/>
          </p:cNvSpPr>
          <p:nvPr>
            <p:ph idx="1"/>
          </p:nvPr>
        </p:nvSpPr>
        <p:spPr>
          <a:xfrm>
            <a:off x="838200" y="1219200"/>
            <a:ext cx="10515600" cy="5405336"/>
          </a:xfrm>
        </p:spPr>
        <p:txBody>
          <a:bodyPr>
            <a:normAutofit fontScale="92500" lnSpcReduction="10000"/>
          </a:bodyPr>
          <a:lstStyle/>
          <a:p>
            <a:pPr algn="r" rtl="1"/>
            <a:r>
              <a:rPr lang="ar-EG" dirty="0"/>
              <a:t>هو نمط معماري </a:t>
            </a:r>
            <a:r>
              <a:rPr lang="en-US" dirty="0"/>
              <a:t>(Architectural Pattern)</a:t>
            </a:r>
            <a:r>
              <a:rPr lang="ar-EG" dirty="0"/>
              <a:t> يفصل التطبيق إلى ثلاث مكونات منطقيه وهي:</a:t>
            </a:r>
          </a:p>
          <a:p>
            <a:pPr marL="0" indent="0" algn="r" rtl="1">
              <a:buNone/>
            </a:pPr>
            <a:r>
              <a:rPr lang="ar-EG" dirty="0"/>
              <a:t>	</a:t>
            </a:r>
            <a:r>
              <a:rPr lang="en-US" dirty="0"/>
              <a:t> M</a:t>
            </a:r>
            <a:r>
              <a:rPr lang="ar-EG" dirty="0"/>
              <a:t> -</a:t>
            </a:r>
            <a:r>
              <a:rPr lang="en-US" dirty="0"/>
              <a:t>&lt;</a:t>
            </a:r>
            <a:r>
              <a:rPr lang="ar-EG" dirty="0"/>
              <a:t> الموديل وهو المسئول عن التعامل مع قاعدة البيانات </a:t>
            </a:r>
          </a:p>
          <a:p>
            <a:pPr marL="0" indent="0" algn="r" rtl="1">
              <a:buNone/>
            </a:pPr>
            <a:r>
              <a:rPr lang="ar-EG" dirty="0"/>
              <a:t>	</a:t>
            </a:r>
            <a:r>
              <a:rPr lang="en-US" dirty="0"/>
              <a:t> V</a:t>
            </a:r>
            <a:r>
              <a:rPr lang="ar-EG" dirty="0"/>
              <a:t> -</a:t>
            </a:r>
            <a:r>
              <a:rPr lang="en-US" dirty="0"/>
              <a:t>&lt;</a:t>
            </a:r>
            <a:r>
              <a:rPr lang="ar-EG" dirty="0"/>
              <a:t> الفيو وهو المسئول عن التعامل إظهار نتيجة الطلب أو الريكويست اللي بعته 		المستخدم</a:t>
            </a:r>
          </a:p>
          <a:p>
            <a:pPr marL="0" indent="0" algn="r" rtl="1">
              <a:buNone/>
            </a:pPr>
            <a:r>
              <a:rPr lang="ar-EG" dirty="0"/>
              <a:t>	</a:t>
            </a:r>
            <a:r>
              <a:rPr lang="en-US" dirty="0"/>
              <a:t> C</a:t>
            </a:r>
            <a:r>
              <a:rPr lang="ar-EG" dirty="0"/>
              <a:t> -</a:t>
            </a:r>
            <a:r>
              <a:rPr lang="en-US" dirty="0"/>
              <a:t>&lt;</a:t>
            </a:r>
            <a:r>
              <a:rPr lang="ar-EG" dirty="0"/>
              <a:t> الكنترولر وهو المسئول عن التعامل مع قاعدة البيانات والفيو وهي دي اول 			مرحله بيعدي عليها المستخدم لما يبعت ريكويست للموقع </a:t>
            </a:r>
            <a:endParaRPr lang="en-US" dirty="0"/>
          </a:p>
          <a:p>
            <a:pPr algn="r" rtl="1"/>
            <a:r>
              <a:rPr lang="ar-EG" dirty="0"/>
              <a:t>المراحل اللي بيمر بيها الريكويست اللي المستخدم بيبعته هي اول حاجه بيروح على الكنترولر بيتشك اذا كان عاوز حاجه من قاعدة البيانات ولا لا لو عاوز بيروح على الموديل والموديل بيتعامل مع قاعدة البيانات فبيجيب البيانات المطلوبه وبيرجعها للكنترولر وبيعدين الكنترولر بياخد البيانات دي بيوديها للفيو فبيظهر للمستخدم على هيئة معلومه وبشكل منظم </a:t>
            </a:r>
            <a:br>
              <a:rPr lang="ar-EG" dirty="0"/>
            </a:br>
            <a:r>
              <a:rPr lang="ar-EG" dirty="0"/>
              <a:t>أما لو كان الريكويست اللي بعته للمستخدم دا مش محتاج حاجه من قاعدة البيانات وعاوز حاجه معينه زي مثلا انه يحسب رقمين عن طريق اي عمليه حسابيه بدون ما يخزن النتيجة في قاعدة البيانات فبالتالي الريكويست هيروح للكنترولر وبعدين هيروح للفيو وتظهرله النتيجه المطلوبه بدون ما يحتاج انه يمر على الموديل بحيث انه مش هيتعامل مع قاعدة البيانات</a:t>
            </a:r>
            <a:endParaRPr lang="en-US" dirty="0"/>
          </a:p>
        </p:txBody>
      </p:sp>
    </p:spTree>
    <p:extLst>
      <p:ext uri="{BB962C8B-B14F-4D97-AF65-F5344CB8AC3E}">
        <p14:creationId xmlns:p14="http://schemas.microsoft.com/office/powerpoint/2010/main" val="3090841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66545D5-DD6A-07D9-ADEF-5960DA7CCF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5665" y="338513"/>
            <a:ext cx="9412309" cy="5819096"/>
          </a:xfrm>
        </p:spPr>
      </p:pic>
    </p:spTree>
    <p:extLst>
      <p:ext uri="{BB962C8B-B14F-4D97-AF65-F5344CB8AC3E}">
        <p14:creationId xmlns:p14="http://schemas.microsoft.com/office/powerpoint/2010/main" val="1532844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DB30-97F4-F045-3D60-4AC0854FDA58}"/>
              </a:ext>
            </a:extLst>
          </p:cNvPr>
          <p:cNvSpPr>
            <a:spLocks noGrp="1"/>
          </p:cNvSpPr>
          <p:nvPr>
            <p:ph type="ctrTitle"/>
          </p:nvPr>
        </p:nvSpPr>
        <p:spPr/>
        <p:txBody>
          <a:bodyPr/>
          <a:lstStyle/>
          <a:p>
            <a:r>
              <a:rPr lang="en-US" dirty="0"/>
              <a:t>Thanks</a:t>
            </a:r>
          </a:p>
        </p:txBody>
      </p:sp>
    </p:spTree>
    <p:extLst>
      <p:ext uri="{BB962C8B-B14F-4D97-AF65-F5344CB8AC3E}">
        <p14:creationId xmlns:p14="http://schemas.microsoft.com/office/powerpoint/2010/main" val="38114108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TotalTime>
  <Words>191</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MVC</vt:lpstr>
      <vt:lpstr>MVC</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authorization vs authentication</dc:title>
  <dc:creator>Ibrahim 3zazy</dc:creator>
  <cp:lastModifiedBy>Ibrahim 3zazy</cp:lastModifiedBy>
  <cp:revision>23</cp:revision>
  <dcterms:created xsi:type="dcterms:W3CDTF">2024-04-06T20:24:11Z</dcterms:created>
  <dcterms:modified xsi:type="dcterms:W3CDTF">2024-05-14T08:04:47Z</dcterms:modified>
</cp:coreProperties>
</file>