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0289-1749-03C3-B091-105256ECC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95BAF-0DB6-9853-7BFA-6315F74DD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5F1F7-C436-7CC0-E69C-B8A30CC31278}"/>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AE533F1B-9827-CCE4-A13C-08925450C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FF68B-448F-FA8D-FDF7-21052EF0EEDA}"/>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675189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AC0B-6818-79E6-3E5A-DA4FD9B74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068D6-B682-AF58-4A33-FB3ECF811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2243D-9CE5-79CC-7E6B-F592EC30280D}"/>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21397169-1D44-4338-5886-5A945F33C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A0232-0341-F098-2EB3-D1101760E679}"/>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4201054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4E26C-865C-9ACA-DEED-A516C0363B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78FAF-C9FA-B2B0-4758-37DECC0473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73544-CF03-361C-424A-DD0BEA671708}"/>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B136E4F8-8A4C-2781-4593-5B5233B44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01348-D982-30AA-8F9A-2D4ADC543444}"/>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418246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E036-E0E6-D297-9D9D-C2B784370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AFB43-D017-2498-95D3-E49347B2A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B5578-6018-212C-4436-2E0F681570AA}"/>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45DD9095-F9A6-CA5E-E829-4786679E8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44C84-BD70-AE6A-0738-8CC46C3C619D}"/>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519388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2FCC-5D71-3240-D7EB-DFF562F30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66C372-5C31-1E2F-BB50-D208467FD7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7F2EE-4626-77A7-ACFF-2E28802D4597}"/>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8FB9FB60-84A6-C632-C32A-A8285FE3E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6B4FE-EBEE-8F00-FB3D-A15EE4BDFE77}"/>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140310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363D-5F29-E0E3-185C-6192874E9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42759-4260-5F38-00FF-80E2C5068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AF9631-7DF0-6DEC-9714-4242C2C18D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919F03-275A-4B33-FD9F-04E8F2F42C1B}"/>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05464615-AE91-31AF-C190-410275A5B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41998-3F34-7232-252F-33D27BBDAD65}"/>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830383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286B-9F23-AD1E-C03F-33B88D2F1D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1485A-CA59-F772-854E-76989557F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215E9-F280-BC3F-8C66-BE619C931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C1C14-0988-7992-FF07-13A7AEA50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34EB6-5D3F-8C58-5357-29EE7E4F4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EBD01-9BA1-61DE-CC85-42708C7B8839}"/>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8" name="Footer Placeholder 7">
            <a:extLst>
              <a:ext uri="{FF2B5EF4-FFF2-40B4-BE49-F238E27FC236}">
                <a16:creationId xmlns:a16="http://schemas.microsoft.com/office/drawing/2014/main" id="{B53DEE0F-903B-8831-7025-05B566D69F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3E08E-3501-3AEC-E880-0B844363B96F}"/>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510083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3B23-08C1-FFEF-B582-B36EE3BED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50944-1180-ABA1-ED46-C9242BAB3085}"/>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4" name="Footer Placeholder 3">
            <a:extLst>
              <a:ext uri="{FF2B5EF4-FFF2-40B4-BE49-F238E27FC236}">
                <a16:creationId xmlns:a16="http://schemas.microsoft.com/office/drawing/2014/main" id="{01A53BA7-BEEE-1087-6778-4FDC1ADC1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77AD1A-0FFE-B94F-5914-C2FC4175C274}"/>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614151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13E26-CBCD-C519-CF5E-9657AC718E46}"/>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3" name="Footer Placeholder 2">
            <a:extLst>
              <a:ext uri="{FF2B5EF4-FFF2-40B4-BE49-F238E27FC236}">
                <a16:creationId xmlns:a16="http://schemas.microsoft.com/office/drawing/2014/main" id="{8B7CBFF2-5BD8-36A2-577E-D6B64E181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945BD-804C-DE1F-9542-E90660B0204E}"/>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2616606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CE86-FB9B-4A4E-C58A-BD9D6CCA2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4E6112-997C-30EB-C536-E43E9E573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DF3D9D-1052-1A47-1B13-F22957145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4F93A-216D-132F-963A-2659A37B4243}"/>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E63D2F53-BB66-C36C-1B45-DCB18E0D5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AA15D-787B-B42A-5916-B49447FD47BC}"/>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465286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93ED-4C41-201B-BEAB-DB2FE50BB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BC8DC-9CEB-6A5A-DCED-567F347A5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252A1-5863-E785-8F96-4138152F1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05F22-A0AA-9BDF-6EAE-32FF53E503DB}"/>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24CCCBD0-FBBD-469B-3637-DF7EFE037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854E4-88B6-A7E0-D944-DB785B4009A6}"/>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768597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B2C60-3289-67BB-6F4B-D632BCDE3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375F35-6233-71C6-AC72-F25762851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CB5E5-B8AA-74DB-D4E0-99078AAC0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FF1AEB45-7324-CDE8-A9ED-F898945C7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2CFA81-A3EA-1E8A-3A18-D6C7BB4F4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30316A-5C6B-4A15-B428-AAA4C74F098B}" type="slidenum">
              <a:rPr lang="en-US" smtClean="0"/>
              <a:t>‹#›</a:t>
            </a:fld>
            <a:endParaRPr lang="en-US"/>
          </a:p>
        </p:txBody>
      </p:sp>
    </p:spTree>
    <p:extLst>
      <p:ext uri="{BB962C8B-B14F-4D97-AF65-F5344CB8AC3E}">
        <p14:creationId xmlns:p14="http://schemas.microsoft.com/office/powerpoint/2010/main" val="412030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A2B1-B55C-79C2-8670-54F002108BEE}"/>
              </a:ext>
            </a:extLst>
          </p:cNvPr>
          <p:cNvSpPr>
            <a:spLocks noGrp="1"/>
          </p:cNvSpPr>
          <p:nvPr>
            <p:ph type="ctrTitle"/>
          </p:nvPr>
        </p:nvSpPr>
        <p:spPr>
          <a:xfrm>
            <a:off x="1040860" y="1122363"/>
            <a:ext cx="9873574" cy="2387600"/>
          </a:xfrm>
        </p:spPr>
        <p:txBody>
          <a:bodyPr>
            <a:normAutofit/>
          </a:bodyPr>
          <a:lstStyle/>
          <a:p>
            <a:r>
              <a:rPr lang="en-US" dirty="0"/>
              <a:t>SQL injection</a:t>
            </a:r>
          </a:p>
        </p:txBody>
      </p:sp>
    </p:spTree>
    <p:extLst>
      <p:ext uri="{BB962C8B-B14F-4D97-AF65-F5344CB8AC3E}">
        <p14:creationId xmlns:p14="http://schemas.microsoft.com/office/powerpoint/2010/main" val="1787204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C25C-D8D2-70FA-0799-734591C75EFC}"/>
              </a:ext>
            </a:extLst>
          </p:cNvPr>
          <p:cNvSpPr>
            <a:spLocks noGrp="1"/>
          </p:cNvSpPr>
          <p:nvPr>
            <p:ph type="title"/>
          </p:nvPr>
        </p:nvSpPr>
        <p:spPr>
          <a:xfrm>
            <a:off x="838200" y="365125"/>
            <a:ext cx="10515600" cy="854075"/>
          </a:xfrm>
        </p:spPr>
        <p:txBody>
          <a:bodyPr/>
          <a:lstStyle/>
          <a:p>
            <a:r>
              <a:rPr lang="en-US" dirty="0"/>
              <a:t>SQL injection</a:t>
            </a:r>
          </a:p>
        </p:txBody>
      </p:sp>
      <p:sp>
        <p:nvSpPr>
          <p:cNvPr id="3" name="Content Placeholder 2">
            <a:extLst>
              <a:ext uri="{FF2B5EF4-FFF2-40B4-BE49-F238E27FC236}">
                <a16:creationId xmlns:a16="http://schemas.microsoft.com/office/drawing/2014/main" id="{225F14D4-DAB9-F8B7-F7F5-564CA3F3BEFC}"/>
              </a:ext>
            </a:extLst>
          </p:cNvPr>
          <p:cNvSpPr>
            <a:spLocks noGrp="1"/>
          </p:cNvSpPr>
          <p:nvPr>
            <p:ph idx="1"/>
          </p:nvPr>
        </p:nvSpPr>
        <p:spPr>
          <a:xfrm>
            <a:off x="838200" y="1219200"/>
            <a:ext cx="10515600" cy="5405336"/>
          </a:xfrm>
        </p:spPr>
        <p:txBody>
          <a:bodyPr>
            <a:normAutofit fontScale="92500"/>
          </a:bodyPr>
          <a:lstStyle/>
          <a:p>
            <a:pPr algn="r" rtl="1"/>
            <a:r>
              <a:rPr lang="ar-EG" dirty="0"/>
              <a:t>الـ </a:t>
            </a:r>
            <a:r>
              <a:rPr lang="en-US" dirty="0" err="1"/>
              <a:t>sql</a:t>
            </a:r>
            <a:r>
              <a:rPr lang="en-US" dirty="0"/>
              <a:t> injection</a:t>
            </a:r>
            <a:r>
              <a:rPr lang="ar-EG" dirty="0"/>
              <a:t> هو في العموم ثغره بيستخدمها المخترقون لإختراق الداتا بيس الخاصه بالموقع بتاعنا بحيث انه بيلعب في اي كويري المبرمج كاتبها لما يتلقى بيان من المستخدم كمثال </a:t>
            </a:r>
          </a:p>
          <a:p>
            <a:pPr marL="0" indent="0" algn="l">
              <a:buNone/>
            </a:pPr>
            <a:r>
              <a:rPr lang="en-US" altLang="en-US" sz="2400" dirty="0" err="1"/>
              <a:t>studentId</a:t>
            </a:r>
            <a:r>
              <a:rPr lang="en-US" altLang="en-US" sz="2400" dirty="0"/>
              <a:t> = </a:t>
            </a:r>
            <a:r>
              <a:rPr lang="en-US" altLang="en-US" sz="2400" dirty="0" err="1"/>
              <a:t>getRequestString</a:t>
            </a:r>
            <a:r>
              <a:rPr lang="en-US" altLang="en-US" sz="2400" dirty="0"/>
              <a:t>("</a:t>
            </a:r>
            <a:r>
              <a:rPr lang="en-US" altLang="en-US" sz="2400" dirty="0" err="1"/>
              <a:t>studentId</a:t>
            </a:r>
            <a:r>
              <a:rPr lang="en-US" altLang="en-US" sz="2400" dirty="0"/>
              <a:t>");</a:t>
            </a:r>
            <a:br>
              <a:rPr lang="ar-EG" altLang="en-US" dirty="0"/>
            </a:br>
            <a:r>
              <a:rPr lang="en-US" altLang="en-US" sz="2400" dirty="0" err="1"/>
              <a:t>lookupStudent</a:t>
            </a:r>
            <a:r>
              <a:rPr lang="en-US" altLang="en-US" sz="2400" dirty="0"/>
              <a:t> = "SELECT * FROM students WHERE </a:t>
            </a:r>
            <a:r>
              <a:rPr lang="en-US" altLang="en-US" sz="2400" dirty="0" err="1"/>
              <a:t>studentId</a:t>
            </a:r>
            <a:r>
              <a:rPr lang="en-US" altLang="en-US" sz="2400" dirty="0"/>
              <a:t> = " + </a:t>
            </a:r>
            <a:r>
              <a:rPr lang="en-US" altLang="en-US" sz="2400" dirty="0" err="1"/>
              <a:t>studentId</a:t>
            </a:r>
            <a:r>
              <a:rPr lang="en-US" altLang="en-US" sz="2400" dirty="0"/>
              <a:t> </a:t>
            </a:r>
          </a:p>
          <a:p>
            <a:pPr algn="r" rtl="1"/>
            <a:r>
              <a:rPr lang="ar-EG" dirty="0"/>
              <a:t>طبيعي في الجمله اللي فاتت ان المستخدم هيدخل رقم وليكن 100 فيجيب البيانات الخاصه بالطالب دا وهنا يجي المخترق بدل مايحط رقم الاي دي بتاع الطالب وخلاص بيروح مثلا</a:t>
            </a:r>
          </a:p>
          <a:p>
            <a:pPr marL="0" indent="0" algn="l">
              <a:buNone/>
            </a:pPr>
            <a:r>
              <a:rPr lang="en-US" altLang="en-US" sz="2400" dirty="0"/>
              <a:t>SELECT * FROM students WHERE </a:t>
            </a:r>
            <a:r>
              <a:rPr lang="en-US" altLang="en-US" sz="2400" dirty="0" err="1"/>
              <a:t>studentId</a:t>
            </a:r>
            <a:r>
              <a:rPr lang="en-US" altLang="en-US" sz="2400" dirty="0"/>
              <a:t> = 117 OR 1=1; </a:t>
            </a:r>
            <a:endParaRPr lang="ar-EG" altLang="en-US" sz="2400" dirty="0"/>
          </a:p>
          <a:p>
            <a:pPr algn="r" rtl="1"/>
            <a:r>
              <a:rPr lang="ar-EG" altLang="en-US"/>
              <a:t>زي ماشوفنا في الجمله اللي فاتت المخترق مش أكتفى بكتابة رقم الطالب لا زود عليه وقاله او الواحد بيساوي الواحد فبالتالي لو بترو يعني طول مالواحد بيساوي الواحد هاتلي بيانات الطلبه الموجودين فيظهر له كل الطلبه اللي عندي في الداتا بيس ودا طبعا مثال صغير من المخترق يقدر يعمله بالثغره دي لو مش أمنا الداتا اللي داخله لينا كويس وعملنا ليها فلتر الاول فكان اقل حاجه في المثال اللي فات بعد ما ياخد البيانات يمسحها من على السيرفر وندخل بقاا في مرحلة إبتزاز أو غير مايمسح تخيل لو أخد بيانات حساسه زي بيانات البطاقات الإئتمانيه</a:t>
            </a:r>
            <a:endParaRPr lang="en-US" altLang="en-US" dirty="0"/>
          </a:p>
        </p:txBody>
      </p:sp>
      <p:sp>
        <p:nvSpPr>
          <p:cNvPr id="5" name="Rectangle 2">
            <a:extLst>
              <a:ext uri="{FF2B5EF4-FFF2-40B4-BE49-F238E27FC236}">
                <a16:creationId xmlns:a16="http://schemas.microsoft.com/office/drawing/2014/main" id="{D01411AB-107D-16A9-D257-E349880660A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309084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DB30-97F4-F045-3D60-4AC0854FDA58}"/>
              </a:ext>
            </a:extLst>
          </p:cNvPr>
          <p:cNvSpPr>
            <a:spLocks noGrp="1"/>
          </p:cNvSpPr>
          <p:nvPr>
            <p:ph type="ctrTitle"/>
          </p:nvPr>
        </p:nvSpPr>
        <p:spPr/>
        <p:txBody>
          <a:bodyPr/>
          <a:lstStyle/>
          <a:p>
            <a:r>
              <a:rPr lang="en-US" dirty="0"/>
              <a:t>Thanks</a:t>
            </a:r>
          </a:p>
        </p:txBody>
      </p:sp>
    </p:spTree>
    <p:extLst>
      <p:ext uri="{BB962C8B-B14F-4D97-AF65-F5344CB8AC3E}">
        <p14:creationId xmlns:p14="http://schemas.microsoft.com/office/powerpoint/2010/main" val="3811410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189</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SQL injection</vt:lpstr>
      <vt:lpstr>SQL injection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authorization vs authentication</dc:title>
  <dc:creator>Ibrahim 3zazy</dc:creator>
  <cp:lastModifiedBy>Ibrahim 3zazy</cp:lastModifiedBy>
  <cp:revision>26</cp:revision>
  <dcterms:created xsi:type="dcterms:W3CDTF">2024-04-06T20:24:11Z</dcterms:created>
  <dcterms:modified xsi:type="dcterms:W3CDTF">2024-05-14T09:51:08Z</dcterms:modified>
</cp:coreProperties>
</file>