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0289-1749-03C3-B091-105256ECC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95BAF-0DB6-9853-7BFA-6315F74DD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5F1F7-C436-7CC0-E69C-B8A30CC31278}"/>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AE533F1B-9827-CCE4-A13C-08925450C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F68B-448F-FA8D-FDF7-21052EF0EEDA}"/>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75189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AC0B-6818-79E6-3E5A-DA4FD9B74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068D6-B682-AF58-4A33-FB3ECF811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243D-9CE5-79CC-7E6B-F592EC30280D}"/>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21397169-1D44-4338-5886-5A945F33C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A0232-0341-F098-2EB3-D1101760E679}"/>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4201054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4E26C-865C-9ACA-DEED-A516C0363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78FAF-C9FA-B2B0-4758-37DECC047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73544-CF03-361C-424A-DD0BEA671708}"/>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B136E4F8-8A4C-2781-4593-5B5233B44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01348-D982-30AA-8F9A-2D4ADC54344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18246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E036-E0E6-D297-9D9D-C2B784370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AFB43-D017-2498-95D3-E49347B2A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B5578-6018-212C-4436-2E0F681570AA}"/>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45DD9095-F9A6-CA5E-E829-4786679E8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44C84-BD70-AE6A-0738-8CC46C3C619D}"/>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938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2FCC-5D71-3240-D7EB-DFF562F30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6C372-5C31-1E2F-BB50-D208467FD7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7F2EE-4626-77A7-ACFF-2E28802D4597}"/>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8FB9FB60-84A6-C632-C32A-A8285FE3E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6B4FE-EBEE-8F00-FB3D-A15EE4BDFE77}"/>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140310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363D-5F29-E0E3-185C-6192874E9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42759-4260-5F38-00FF-80E2C5068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AF9631-7DF0-6DEC-9714-4242C2C18D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19F03-275A-4B33-FD9F-04E8F2F42C1B}"/>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05464615-AE91-31AF-C190-410275A5B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41998-3F34-7232-252F-33D27BBDAD65}"/>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830383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286B-9F23-AD1E-C03F-33B88D2F1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1485A-CA59-F772-854E-76989557F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215E9-F280-BC3F-8C66-BE619C93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C1C14-0988-7992-FF07-13A7AEA5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34EB6-5D3F-8C58-5357-29EE7E4F4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EBD01-9BA1-61DE-CC85-42708C7B8839}"/>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8" name="Footer Placeholder 7">
            <a:extLst>
              <a:ext uri="{FF2B5EF4-FFF2-40B4-BE49-F238E27FC236}">
                <a16:creationId xmlns:a16="http://schemas.microsoft.com/office/drawing/2014/main" id="{B53DEE0F-903B-8831-7025-05B566D69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3E08E-3501-3AEC-E880-0B844363B96F}"/>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0083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3B23-08C1-FFEF-B582-B36EE3BED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0944-1180-ABA1-ED46-C9242BAB3085}"/>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4" name="Footer Placeholder 3">
            <a:extLst>
              <a:ext uri="{FF2B5EF4-FFF2-40B4-BE49-F238E27FC236}">
                <a16:creationId xmlns:a16="http://schemas.microsoft.com/office/drawing/2014/main" id="{01A53BA7-BEEE-1087-6778-4FDC1ADC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77AD1A-0FFE-B94F-5914-C2FC4175C27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14151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13E26-CBCD-C519-CF5E-9657AC718E46}"/>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3" name="Footer Placeholder 2">
            <a:extLst>
              <a:ext uri="{FF2B5EF4-FFF2-40B4-BE49-F238E27FC236}">
                <a16:creationId xmlns:a16="http://schemas.microsoft.com/office/drawing/2014/main" id="{8B7CBFF2-5BD8-36A2-577E-D6B64E181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45BD-804C-DE1F-9542-E90660B0204E}"/>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2616606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CE86-FB9B-4A4E-C58A-BD9D6CCA2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E6112-997C-30EB-C536-E43E9E573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DF3D9D-1052-1A47-1B13-F22957145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4F93A-216D-132F-963A-2659A37B4243}"/>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E63D2F53-BB66-C36C-1B45-DCB18E0D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AA15D-787B-B42A-5916-B49447FD47BC}"/>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65286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3ED-4C41-201B-BEAB-DB2FE50BB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BC8DC-9CEB-6A5A-DCED-567F347A5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252A1-5863-E785-8F96-4138152F1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05F22-A0AA-9BDF-6EAE-32FF53E503DB}"/>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24CCCBD0-FBBD-469B-3637-DF7EFE037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54E4-88B6-A7E0-D944-DB785B4009A6}"/>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768597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B2C60-3289-67BB-6F4B-D632BCDE3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75F35-6233-71C6-AC72-F25762851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CB5E5-B8AA-74DB-D4E0-99078AAC0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FF1AEB45-7324-CDE8-A9ED-F898945C7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2CFA81-A3EA-1E8A-3A18-D6C7BB4F4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30316A-5C6B-4A15-B428-AAA4C74F098B}" type="slidenum">
              <a:rPr lang="en-US" smtClean="0"/>
              <a:t>‹#›</a:t>
            </a:fld>
            <a:endParaRPr lang="en-US"/>
          </a:p>
        </p:txBody>
      </p:sp>
    </p:spTree>
    <p:extLst>
      <p:ext uri="{BB962C8B-B14F-4D97-AF65-F5344CB8AC3E}">
        <p14:creationId xmlns:p14="http://schemas.microsoft.com/office/powerpoint/2010/main" val="412030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A2B1-B55C-79C2-8670-54F002108BEE}"/>
              </a:ext>
            </a:extLst>
          </p:cNvPr>
          <p:cNvSpPr>
            <a:spLocks noGrp="1"/>
          </p:cNvSpPr>
          <p:nvPr>
            <p:ph type="ctrTitle"/>
          </p:nvPr>
        </p:nvSpPr>
        <p:spPr>
          <a:xfrm>
            <a:off x="1679642" y="1132090"/>
            <a:ext cx="8832715" cy="2387600"/>
          </a:xfrm>
        </p:spPr>
        <p:txBody>
          <a:bodyPr>
            <a:normAutofit/>
          </a:bodyPr>
          <a:lstStyle/>
          <a:p>
            <a:r>
              <a:rPr lang="en-US" dirty="0"/>
              <a:t>server status codes (different types of families)</a:t>
            </a:r>
          </a:p>
        </p:txBody>
      </p:sp>
    </p:spTree>
    <p:extLst>
      <p:ext uri="{BB962C8B-B14F-4D97-AF65-F5344CB8AC3E}">
        <p14:creationId xmlns:p14="http://schemas.microsoft.com/office/powerpoint/2010/main" val="1787204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C25C-D8D2-70FA-0799-734591C75EFC}"/>
              </a:ext>
            </a:extLst>
          </p:cNvPr>
          <p:cNvSpPr>
            <a:spLocks noGrp="1"/>
          </p:cNvSpPr>
          <p:nvPr>
            <p:ph type="title"/>
          </p:nvPr>
        </p:nvSpPr>
        <p:spPr>
          <a:xfrm>
            <a:off x="838200" y="365125"/>
            <a:ext cx="10515600" cy="854075"/>
          </a:xfrm>
        </p:spPr>
        <p:txBody>
          <a:bodyPr>
            <a:normAutofit/>
          </a:bodyPr>
          <a:lstStyle/>
          <a:p>
            <a:r>
              <a:rPr lang="en-US" dirty="0"/>
              <a:t>server status codes</a:t>
            </a:r>
          </a:p>
        </p:txBody>
      </p:sp>
      <p:sp>
        <p:nvSpPr>
          <p:cNvPr id="3" name="Content Placeholder 2">
            <a:extLst>
              <a:ext uri="{FF2B5EF4-FFF2-40B4-BE49-F238E27FC236}">
                <a16:creationId xmlns:a16="http://schemas.microsoft.com/office/drawing/2014/main" id="{225F14D4-DAB9-F8B7-F7F5-564CA3F3BEFC}"/>
              </a:ext>
            </a:extLst>
          </p:cNvPr>
          <p:cNvSpPr>
            <a:spLocks noGrp="1"/>
          </p:cNvSpPr>
          <p:nvPr>
            <p:ph idx="1"/>
          </p:nvPr>
        </p:nvSpPr>
        <p:spPr>
          <a:xfrm>
            <a:off x="838200" y="1219200"/>
            <a:ext cx="10515600" cy="5405336"/>
          </a:xfrm>
        </p:spPr>
        <p:txBody>
          <a:bodyPr>
            <a:normAutofit lnSpcReduction="10000"/>
          </a:bodyPr>
          <a:lstStyle/>
          <a:p>
            <a:pPr algn="r" rtl="1"/>
            <a:r>
              <a:rPr lang="ar-EG" dirty="0"/>
              <a:t>الـ </a:t>
            </a:r>
            <a:r>
              <a:rPr lang="en-US" dirty="0"/>
              <a:t>http</a:t>
            </a:r>
            <a:r>
              <a:rPr lang="ar-EG" dirty="0"/>
              <a:t> ريكويست بينقسم لخمس عائلات بناءاً على أول رقم بيظهر وهما :</a:t>
            </a:r>
          </a:p>
          <a:p>
            <a:pPr marL="0" indent="0" algn="r" rtl="1">
              <a:buNone/>
            </a:pPr>
            <a:r>
              <a:rPr lang="ar-EG" dirty="0"/>
              <a:t>	1. لو أول رقم كان واحد فبتكون الحاله استجابه معلوماتيه بمعنى ان الطلب او 		    الريكويست راح للسيرفر بس لسه قيد التنفيذ    .........  </a:t>
            </a:r>
            <a:r>
              <a:rPr lang="en-US" dirty="0"/>
              <a:t>1xx</a:t>
            </a:r>
            <a:endParaRPr lang="ar-EG" dirty="0"/>
          </a:p>
          <a:p>
            <a:pPr marL="0" indent="0" algn="r" rtl="1">
              <a:buNone/>
            </a:pPr>
            <a:r>
              <a:rPr lang="ar-EG" dirty="0"/>
              <a:t>	2. لو أول رقم كان اتنين فبتكون الحاله تم بنجاح بمعنى ان الطلب او 		    	    الريكويست راح للسيرفر وأتنفذ ورجع كمان .........  </a:t>
            </a:r>
            <a:r>
              <a:rPr lang="en-US" dirty="0"/>
              <a:t>2xx</a:t>
            </a:r>
            <a:endParaRPr lang="ar-EG" dirty="0"/>
          </a:p>
          <a:p>
            <a:pPr marL="0" indent="0" algn="r" rtl="1">
              <a:buNone/>
            </a:pPr>
            <a:r>
              <a:rPr lang="ar-EG" dirty="0"/>
              <a:t>	3. لو أول رقم كان تلاته فبتكون الحاله إن لسه فيه إجراءات كمان لازم تتاخد او 	  	    ريكويستات تانيه علشان الريكويست دا يتنفيذ وبيتم إعادة توجيه المستخدم</a:t>
            </a:r>
            <a:r>
              <a:rPr lang="en-US" dirty="0"/>
              <a:t> </a:t>
            </a:r>
            <a:r>
              <a:rPr lang="ar-EG" dirty="0"/>
              <a:t>..</a:t>
            </a:r>
            <a:r>
              <a:rPr lang="en-US" dirty="0"/>
              <a:t>3xx </a:t>
            </a:r>
            <a:r>
              <a:rPr lang="ar-EG" dirty="0"/>
              <a:t>	4. لو أول رقم كان أربعه فبتكون الحاله إن الريكويست في جمله غلط </a:t>
            </a:r>
            <a:br>
              <a:rPr lang="ar-EG" dirty="0"/>
            </a:br>
            <a:r>
              <a:rPr lang="ar-EG" dirty="0"/>
              <a:t>	    او فيه مشكله ولا يمكن تنفيذ الريكويست في العموم والمشكله دي من جانب </a:t>
            </a:r>
            <a:br>
              <a:rPr lang="ar-EG" dirty="0"/>
            </a:br>
            <a:r>
              <a:rPr lang="ar-EG" dirty="0"/>
              <a:t>	    العميل يعني راح لصفحه مش موجوده اصلا في الموقع كمثال    ..... </a:t>
            </a:r>
            <a:r>
              <a:rPr lang="en-US" dirty="0"/>
              <a:t>4xx</a:t>
            </a:r>
            <a:endParaRPr lang="ar-EG" dirty="0"/>
          </a:p>
          <a:p>
            <a:pPr marL="0" indent="0" algn="r" rtl="1">
              <a:buNone/>
            </a:pPr>
            <a:r>
              <a:rPr lang="ar-EG" dirty="0"/>
              <a:t>	5. لو أول رقم كان خمسه فبتكون الحاله إن فيه خطأ في تلقي البيانات من المستخدم 	    أو خطأ في معالجة وتنفيذ الريكويست اللي المستخدم باعته عموماً والمشكله دي 	    بتكون من جانب السيرفر والمستخدم ملهوش ذنب فيها    ....... </a:t>
            </a:r>
            <a:r>
              <a:rPr lang="en-US" dirty="0"/>
              <a:t>5xx</a:t>
            </a:r>
            <a:endParaRPr lang="ar-EG" dirty="0"/>
          </a:p>
          <a:p>
            <a:pPr marL="0" indent="0" algn="r" rtl="1">
              <a:buNone/>
            </a:pPr>
            <a:endParaRPr lang="ar-EG" dirty="0"/>
          </a:p>
        </p:txBody>
      </p:sp>
    </p:spTree>
    <p:extLst>
      <p:ext uri="{BB962C8B-B14F-4D97-AF65-F5344CB8AC3E}">
        <p14:creationId xmlns:p14="http://schemas.microsoft.com/office/powerpoint/2010/main" val="309084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DB30-97F4-F045-3D60-4AC0854FDA58}"/>
              </a:ext>
            </a:extLst>
          </p:cNvPr>
          <p:cNvSpPr>
            <a:spLocks noGrp="1"/>
          </p:cNvSpPr>
          <p:nvPr>
            <p:ph type="ctrTitle"/>
          </p:nvPr>
        </p:nvSpPr>
        <p:spPr/>
        <p:txBody>
          <a:bodyPr/>
          <a:lstStyle/>
          <a:p>
            <a:r>
              <a:rPr lang="en-US" dirty="0"/>
              <a:t>Thanks</a:t>
            </a:r>
          </a:p>
        </p:txBody>
      </p:sp>
    </p:spTree>
    <p:extLst>
      <p:ext uri="{BB962C8B-B14F-4D97-AF65-F5344CB8AC3E}">
        <p14:creationId xmlns:p14="http://schemas.microsoft.com/office/powerpoint/2010/main" val="3811410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207</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server status codes (different types of families)</vt:lpstr>
      <vt:lpstr>server status codes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vs authentication</dc:title>
  <dc:creator>Ibrahim 3zazy</dc:creator>
  <cp:lastModifiedBy>Ibrahim 3zazy</cp:lastModifiedBy>
  <cp:revision>30</cp:revision>
  <dcterms:created xsi:type="dcterms:W3CDTF">2024-04-06T20:24:11Z</dcterms:created>
  <dcterms:modified xsi:type="dcterms:W3CDTF">2024-05-14T09:19:39Z</dcterms:modified>
</cp:coreProperties>
</file>