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9B0AF-A08D-E379-D719-5D94353220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AC66CE-BBA9-A093-C2A1-7F6879D90D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A4B72D-1B68-8A2D-573D-5F1D5578EC64}"/>
              </a:ext>
            </a:extLst>
          </p:cNvPr>
          <p:cNvSpPr>
            <a:spLocks noGrp="1"/>
          </p:cNvSpPr>
          <p:nvPr>
            <p:ph type="dt" sz="half" idx="10"/>
          </p:nvPr>
        </p:nvSpPr>
        <p:spPr/>
        <p:txBody>
          <a:bodyPr/>
          <a:lstStyle/>
          <a:p>
            <a:fld id="{BE640076-D87D-45C3-B4ED-8FA5E011B780}" type="datetimeFigureOut">
              <a:rPr lang="en-US" smtClean="0"/>
              <a:t>2024-04-12</a:t>
            </a:fld>
            <a:endParaRPr lang="en-US"/>
          </a:p>
        </p:txBody>
      </p:sp>
      <p:sp>
        <p:nvSpPr>
          <p:cNvPr id="5" name="Footer Placeholder 4">
            <a:extLst>
              <a:ext uri="{FF2B5EF4-FFF2-40B4-BE49-F238E27FC236}">
                <a16:creationId xmlns:a16="http://schemas.microsoft.com/office/drawing/2014/main" id="{72DCC9D6-7098-8229-6D40-555AF7A5DE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87981-D74E-615A-3D4C-459DFB095BB4}"/>
              </a:ext>
            </a:extLst>
          </p:cNvPr>
          <p:cNvSpPr>
            <a:spLocks noGrp="1"/>
          </p:cNvSpPr>
          <p:nvPr>
            <p:ph type="sldNum" sz="quarter" idx="12"/>
          </p:nvPr>
        </p:nvSpPr>
        <p:spPr/>
        <p:txBody>
          <a:bodyPr/>
          <a:lstStyle/>
          <a:p>
            <a:fld id="{9F590A3F-D028-4535-B57E-6D9D8AD4D498}" type="slidenum">
              <a:rPr lang="en-US" smtClean="0"/>
              <a:t>‹#›</a:t>
            </a:fld>
            <a:endParaRPr lang="en-US"/>
          </a:p>
        </p:txBody>
      </p:sp>
    </p:spTree>
    <p:extLst>
      <p:ext uri="{BB962C8B-B14F-4D97-AF65-F5344CB8AC3E}">
        <p14:creationId xmlns:p14="http://schemas.microsoft.com/office/powerpoint/2010/main" val="40612690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30A6E-F114-CAE5-F84A-A58A763F3E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47235B-EA29-2CB1-BB2B-E6013DAAB2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DEE900-A2BF-0351-0BC0-BFBB260A8FE2}"/>
              </a:ext>
            </a:extLst>
          </p:cNvPr>
          <p:cNvSpPr>
            <a:spLocks noGrp="1"/>
          </p:cNvSpPr>
          <p:nvPr>
            <p:ph type="dt" sz="half" idx="10"/>
          </p:nvPr>
        </p:nvSpPr>
        <p:spPr/>
        <p:txBody>
          <a:bodyPr/>
          <a:lstStyle/>
          <a:p>
            <a:fld id="{BE640076-D87D-45C3-B4ED-8FA5E011B780}" type="datetimeFigureOut">
              <a:rPr lang="en-US" smtClean="0"/>
              <a:t>2024-04-12</a:t>
            </a:fld>
            <a:endParaRPr lang="en-US"/>
          </a:p>
        </p:txBody>
      </p:sp>
      <p:sp>
        <p:nvSpPr>
          <p:cNvPr id="5" name="Footer Placeholder 4">
            <a:extLst>
              <a:ext uri="{FF2B5EF4-FFF2-40B4-BE49-F238E27FC236}">
                <a16:creationId xmlns:a16="http://schemas.microsoft.com/office/drawing/2014/main" id="{72C70269-2658-308D-E0A1-EEAF2103DC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F2D89-7F6C-34B2-0139-74918633BFC3}"/>
              </a:ext>
            </a:extLst>
          </p:cNvPr>
          <p:cNvSpPr>
            <a:spLocks noGrp="1"/>
          </p:cNvSpPr>
          <p:nvPr>
            <p:ph type="sldNum" sz="quarter" idx="12"/>
          </p:nvPr>
        </p:nvSpPr>
        <p:spPr/>
        <p:txBody>
          <a:bodyPr/>
          <a:lstStyle/>
          <a:p>
            <a:fld id="{9F590A3F-D028-4535-B57E-6D9D8AD4D498}" type="slidenum">
              <a:rPr lang="en-US" smtClean="0"/>
              <a:t>‹#›</a:t>
            </a:fld>
            <a:endParaRPr lang="en-US"/>
          </a:p>
        </p:txBody>
      </p:sp>
    </p:spTree>
    <p:extLst>
      <p:ext uri="{BB962C8B-B14F-4D97-AF65-F5344CB8AC3E}">
        <p14:creationId xmlns:p14="http://schemas.microsoft.com/office/powerpoint/2010/main" val="13328429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72E5DE-375F-5900-AD46-FC15A5CA0A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BBA3F1-5BA1-A894-D1C6-40402202C7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0D0B1-4E95-BD0F-3FCC-01FF92D2599B}"/>
              </a:ext>
            </a:extLst>
          </p:cNvPr>
          <p:cNvSpPr>
            <a:spLocks noGrp="1"/>
          </p:cNvSpPr>
          <p:nvPr>
            <p:ph type="dt" sz="half" idx="10"/>
          </p:nvPr>
        </p:nvSpPr>
        <p:spPr/>
        <p:txBody>
          <a:bodyPr/>
          <a:lstStyle/>
          <a:p>
            <a:fld id="{BE640076-D87D-45C3-B4ED-8FA5E011B780}" type="datetimeFigureOut">
              <a:rPr lang="en-US" smtClean="0"/>
              <a:t>2024-04-12</a:t>
            </a:fld>
            <a:endParaRPr lang="en-US"/>
          </a:p>
        </p:txBody>
      </p:sp>
      <p:sp>
        <p:nvSpPr>
          <p:cNvPr id="5" name="Footer Placeholder 4">
            <a:extLst>
              <a:ext uri="{FF2B5EF4-FFF2-40B4-BE49-F238E27FC236}">
                <a16:creationId xmlns:a16="http://schemas.microsoft.com/office/drawing/2014/main" id="{CF225FE0-3429-C82C-E379-8079B6666B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B33E80-9A24-1555-B5DA-88B7C4859198}"/>
              </a:ext>
            </a:extLst>
          </p:cNvPr>
          <p:cNvSpPr>
            <a:spLocks noGrp="1"/>
          </p:cNvSpPr>
          <p:nvPr>
            <p:ph type="sldNum" sz="quarter" idx="12"/>
          </p:nvPr>
        </p:nvSpPr>
        <p:spPr/>
        <p:txBody>
          <a:bodyPr/>
          <a:lstStyle/>
          <a:p>
            <a:fld id="{9F590A3F-D028-4535-B57E-6D9D8AD4D498}" type="slidenum">
              <a:rPr lang="en-US" smtClean="0"/>
              <a:t>‹#›</a:t>
            </a:fld>
            <a:endParaRPr lang="en-US"/>
          </a:p>
        </p:txBody>
      </p:sp>
    </p:spTree>
    <p:extLst>
      <p:ext uri="{BB962C8B-B14F-4D97-AF65-F5344CB8AC3E}">
        <p14:creationId xmlns:p14="http://schemas.microsoft.com/office/powerpoint/2010/main" val="38082725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B9C9B-F029-BEF6-9C88-55B379A4E1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3040EF-E8C0-7EA1-3021-C449F46FB4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945FF-BA4D-154C-E299-77A82FA66183}"/>
              </a:ext>
            </a:extLst>
          </p:cNvPr>
          <p:cNvSpPr>
            <a:spLocks noGrp="1"/>
          </p:cNvSpPr>
          <p:nvPr>
            <p:ph type="dt" sz="half" idx="10"/>
          </p:nvPr>
        </p:nvSpPr>
        <p:spPr/>
        <p:txBody>
          <a:bodyPr/>
          <a:lstStyle/>
          <a:p>
            <a:fld id="{BE640076-D87D-45C3-B4ED-8FA5E011B780}" type="datetimeFigureOut">
              <a:rPr lang="en-US" smtClean="0"/>
              <a:t>2024-04-12</a:t>
            </a:fld>
            <a:endParaRPr lang="en-US"/>
          </a:p>
        </p:txBody>
      </p:sp>
      <p:sp>
        <p:nvSpPr>
          <p:cNvPr id="5" name="Footer Placeholder 4">
            <a:extLst>
              <a:ext uri="{FF2B5EF4-FFF2-40B4-BE49-F238E27FC236}">
                <a16:creationId xmlns:a16="http://schemas.microsoft.com/office/drawing/2014/main" id="{AD84D702-5F8A-558A-2DBE-D19C9B521A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79EB29-2B4E-0830-A74F-314D334DE61E}"/>
              </a:ext>
            </a:extLst>
          </p:cNvPr>
          <p:cNvSpPr>
            <a:spLocks noGrp="1"/>
          </p:cNvSpPr>
          <p:nvPr>
            <p:ph type="sldNum" sz="quarter" idx="12"/>
          </p:nvPr>
        </p:nvSpPr>
        <p:spPr/>
        <p:txBody>
          <a:bodyPr/>
          <a:lstStyle/>
          <a:p>
            <a:fld id="{9F590A3F-D028-4535-B57E-6D9D8AD4D498}" type="slidenum">
              <a:rPr lang="en-US" smtClean="0"/>
              <a:t>‹#›</a:t>
            </a:fld>
            <a:endParaRPr lang="en-US"/>
          </a:p>
        </p:txBody>
      </p:sp>
    </p:spTree>
    <p:extLst>
      <p:ext uri="{BB962C8B-B14F-4D97-AF65-F5344CB8AC3E}">
        <p14:creationId xmlns:p14="http://schemas.microsoft.com/office/powerpoint/2010/main" val="37212983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EED66-453F-93AE-0C10-17D0D4514F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B9B7C2-5B91-1956-C28A-56271C291E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2206EC-D298-0FFF-DBD1-64CE41041556}"/>
              </a:ext>
            </a:extLst>
          </p:cNvPr>
          <p:cNvSpPr>
            <a:spLocks noGrp="1"/>
          </p:cNvSpPr>
          <p:nvPr>
            <p:ph type="dt" sz="half" idx="10"/>
          </p:nvPr>
        </p:nvSpPr>
        <p:spPr/>
        <p:txBody>
          <a:bodyPr/>
          <a:lstStyle/>
          <a:p>
            <a:fld id="{BE640076-D87D-45C3-B4ED-8FA5E011B780}" type="datetimeFigureOut">
              <a:rPr lang="en-US" smtClean="0"/>
              <a:t>2024-04-12</a:t>
            </a:fld>
            <a:endParaRPr lang="en-US"/>
          </a:p>
        </p:txBody>
      </p:sp>
      <p:sp>
        <p:nvSpPr>
          <p:cNvPr id="5" name="Footer Placeholder 4">
            <a:extLst>
              <a:ext uri="{FF2B5EF4-FFF2-40B4-BE49-F238E27FC236}">
                <a16:creationId xmlns:a16="http://schemas.microsoft.com/office/drawing/2014/main" id="{E0D17C53-AC64-C8EA-9D3A-79C212DAFA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63B912-899A-6682-3B9F-4F420B64423E}"/>
              </a:ext>
            </a:extLst>
          </p:cNvPr>
          <p:cNvSpPr>
            <a:spLocks noGrp="1"/>
          </p:cNvSpPr>
          <p:nvPr>
            <p:ph type="sldNum" sz="quarter" idx="12"/>
          </p:nvPr>
        </p:nvSpPr>
        <p:spPr/>
        <p:txBody>
          <a:bodyPr/>
          <a:lstStyle/>
          <a:p>
            <a:fld id="{9F590A3F-D028-4535-B57E-6D9D8AD4D498}" type="slidenum">
              <a:rPr lang="en-US" smtClean="0"/>
              <a:t>‹#›</a:t>
            </a:fld>
            <a:endParaRPr lang="en-US"/>
          </a:p>
        </p:txBody>
      </p:sp>
    </p:spTree>
    <p:extLst>
      <p:ext uri="{BB962C8B-B14F-4D97-AF65-F5344CB8AC3E}">
        <p14:creationId xmlns:p14="http://schemas.microsoft.com/office/powerpoint/2010/main" val="9867120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544BB-BB32-CBB9-6044-95E43C055D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723FC5-3278-A16F-39AB-A728C0EC19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A16A1E-4F7B-5822-8CD5-AD75162ABC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285876-7344-EBCC-09DD-2E59C8CCB6E8}"/>
              </a:ext>
            </a:extLst>
          </p:cNvPr>
          <p:cNvSpPr>
            <a:spLocks noGrp="1"/>
          </p:cNvSpPr>
          <p:nvPr>
            <p:ph type="dt" sz="half" idx="10"/>
          </p:nvPr>
        </p:nvSpPr>
        <p:spPr/>
        <p:txBody>
          <a:bodyPr/>
          <a:lstStyle/>
          <a:p>
            <a:fld id="{BE640076-D87D-45C3-B4ED-8FA5E011B780}" type="datetimeFigureOut">
              <a:rPr lang="en-US" smtClean="0"/>
              <a:t>2024-04-12</a:t>
            </a:fld>
            <a:endParaRPr lang="en-US"/>
          </a:p>
        </p:txBody>
      </p:sp>
      <p:sp>
        <p:nvSpPr>
          <p:cNvPr id="6" name="Footer Placeholder 5">
            <a:extLst>
              <a:ext uri="{FF2B5EF4-FFF2-40B4-BE49-F238E27FC236}">
                <a16:creationId xmlns:a16="http://schemas.microsoft.com/office/drawing/2014/main" id="{2543E7CA-8F33-01EF-5ADC-014A6DBE3E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80215F-FD52-A088-C96A-7C137C1D7099}"/>
              </a:ext>
            </a:extLst>
          </p:cNvPr>
          <p:cNvSpPr>
            <a:spLocks noGrp="1"/>
          </p:cNvSpPr>
          <p:nvPr>
            <p:ph type="sldNum" sz="quarter" idx="12"/>
          </p:nvPr>
        </p:nvSpPr>
        <p:spPr/>
        <p:txBody>
          <a:bodyPr/>
          <a:lstStyle/>
          <a:p>
            <a:fld id="{9F590A3F-D028-4535-B57E-6D9D8AD4D498}" type="slidenum">
              <a:rPr lang="en-US" smtClean="0"/>
              <a:t>‹#›</a:t>
            </a:fld>
            <a:endParaRPr lang="en-US"/>
          </a:p>
        </p:txBody>
      </p:sp>
    </p:spTree>
    <p:extLst>
      <p:ext uri="{BB962C8B-B14F-4D97-AF65-F5344CB8AC3E}">
        <p14:creationId xmlns:p14="http://schemas.microsoft.com/office/powerpoint/2010/main" val="38147854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BF056-88B3-62EE-8371-8F119073D4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97588D-E3D9-4DA5-FC1D-ABBF2524E7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CF6AC0-B833-4D22-7EB9-1A478C000E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378550-63B4-09E6-CAEA-EAEAA7AFC4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9C969B-B59F-5012-83EB-9D631F5CEA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B36B67-C56A-DC95-63E2-66BE9FC41DA9}"/>
              </a:ext>
            </a:extLst>
          </p:cNvPr>
          <p:cNvSpPr>
            <a:spLocks noGrp="1"/>
          </p:cNvSpPr>
          <p:nvPr>
            <p:ph type="dt" sz="half" idx="10"/>
          </p:nvPr>
        </p:nvSpPr>
        <p:spPr/>
        <p:txBody>
          <a:bodyPr/>
          <a:lstStyle/>
          <a:p>
            <a:fld id="{BE640076-D87D-45C3-B4ED-8FA5E011B780}" type="datetimeFigureOut">
              <a:rPr lang="en-US" smtClean="0"/>
              <a:t>2024-04-12</a:t>
            </a:fld>
            <a:endParaRPr lang="en-US"/>
          </a:p>
        </p:txBody>
      </p:sp>
      <p:sp>
        <p:nvSpPr>
          <p:cNvPr id="8" name="Footer Placeholder 7">
            <a:extLst>
              <a:ext uri="{FF2B5EF4-FFF2-40B4-BE49-F238E27FC236}">
                <a16:creationId xmlns:a16="http://schemas.microsoft.com/office/drawing/2014/main" id="{C13FB79A-D9FA-543D-D416-652C69BFFF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422782-2853-66F1-B6D9-0FFF3FDF045C}"/>
              </a:ext>
            </a:extLst>
          </p:cNvPr>
          <p:cNvSpPr>
            <a:spLocks noGrp="1"/>
          </p:cNvSpPr>
          <p:nvPr>
            <p:ph type="sldNum" sz="quarter" idx="12"/>
          </p:nvPr>
        </p:nvSpPr>
        <p:spPr/>
        <p:txBody>
          <a:bodyPr/>
          <a:lstStyle/>
          <a:p>
            <a:fld id="{9F590A3F-D028-4535-B57E-6D9D8AD4D498}" type="slidenum">
              <a:rPr lang="en-US" smtClean="0"/>
              <a:t>‹#›</a:t>
            </a:fld>
            <a:endParaRPr lang="en-US"/>
          </a:p>
        </p:txBody>
      </p:sp>
    </p:spTree>
    <p:extLst>
      <p:ext uri="{BB962C8B-B14F-4D97-AF65-F5344CB8AC3E}">
        <p14:creationId xmlns:p14="http://schemas.microsoft.com/office/powerpoint/2010/main" val="6266291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2BB43-DBE0-0638-D322-721D501404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DEC46F-D6AF-DC84-6C5D-095143562211}"/>
              </a:ext>
            </a:extLst>
          </p:cNvPr>
          <p:cNvSpPr>
            <a:spLocks noGrp="1"/>
          </p:cNvSpPr>
          <p:nvPr>
            <p:ph type="dt" sz="half" idx="10"/>
          </p:nvPr>
        </p:nvSpPr>
        <p:spPr/>
        <p:txBody>
          <a:bodyPr/>
          <a:lstStyle/>
          <a:p>
            <a:fld id="{BE640076-D87D-45C3-B4ED-8FA5E011B780}" type="datetimeFigureOut">
              <a:rPr lang="en-US" smtClean="0"/>
              <a:t>2024-04-12</a:t>
            </a:fld>
            <a:endParaRPr lang="en-US"/>
          </a:p>
        </p:txBody>
      </p:sp>
      <p:sp>
        <p:nvSpPr>
          <p:cNvPr id="4" name="Footer Placeholder 3">
            <a:extLst>
              <a:ext uri="{FF2B5EF4-FFF2-40B4-BE49-F238E27FC236}">
                <a16:creationId xmlns:a16="http://schemas.microsoft.com/office/drawing/2014/main" id="{7A196B54-B6D2-F524-5CDF-796DACBA9A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024871-31B9-AFA9-0A0E-C0520410E829}"/>
              </a:ext>
            </a:extLst>
          </p:cNvPr>
          <p:cNvSpPr>
            <a:spLocks noGrp="1"/>
          </p:cNvSpPr>
          <p:nvPr>
            <p:ph type="sldNum" sz="quarter" idx="12"/>
          </p:nvPr>
        </p:nvSpPr>
        <p:spPr/>
        <p:txBody>
          <a:bodyPr/>
          <a:lstStyle/>
          <a:p>
            <a:fld id="{9F590A3F-D028-4535-B57E-6D9D8AD4D498}" type="slidenum">
              <a:rPr lang="en-US" smtClean="0"/>
              <a:t>‹#›</a:t>
            </a:fld>
            <a:endParaRPr lang="en-US"/>
          </a:p>
        </p:txBody>
      </p:sp>
    </p:spTree>
    <p:extLst>
      <p:ext uri="{BB962C8B-B14F-4D97-AF65-F5344CB8AC3E}">
        <p14:creationId xmlns:p14="http://schemas.microsoft.com/office/powerpoint/2010/main" val="34798658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68D114-00B3-A547-78E4-A3220D299E06}"/>
              </a:ext>
            </a:extLst>
          </p:cNvPr>
          <p:cNvSpPr>
            <a:spLocks noGrp="1"/>
          </p:cNvSpPr>
          <p:nvPr>
            <p:ph type="dt" sz="half" idx="10"/>
          </p:nvPr>
        </p:nvSpPr>
        <p:spPr/>
        <p:txBody>
          <a:bodyPr/>
          <a:lstStyle/>
          <a:p>
            <a:fld id="{BE640076-D87D-45C3-B4ED-8FA5E011B780}" type="datetimeFigureOut">
              <a:rPr lang="en-US" smtClean="0"/>
              <a:t>2024-04-12</a:t>
            </a:fld>
            <a:endParaRPr lang="en-US"/>
          </a:p>
        </p:txBody>
      </p:sp>
      <p:sp>
        <p:nvSpPr>
          <p:cNvPr id="3" name="Footer Placeholder 2">
            <a:extLst>
              <a:ext uri="{FF2B5EF4-FFF2-40B4-BE49-F238E27FC236}">
                <a16:creationId xmlns:a16="http://schemas.microsoft.com/office/drawing/2014/main" id="{3D3640F5-85C9-0D11-B993-556E76E48F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10FAA1-4C7D-665B-798B-D1C82B308382}"/>
              </a:ext>
            </a:extLst>
          </p:cNvPr>
          <p:cNvSpPr>
            <a:spLocks noGrp="1"/>
          </p:cNvSpPr>
          <p:nvPr>
            <p:ph type="sldNum" sz="quarter" idx="12"/>
          </p:nvPr>
        </p:nvSpPr>
        <p:spPr/>
        <p:txBody>
          <a:bodyPr/>
          <a:lstStyle/>
          <a:p>
            <a:fld id="{9F590A3F-D028-4535-B57E-6D9D8AD4D498}" type="slidenum">
              <a:rPr lang="en-US" smtClean="0"/>
              <a:t>‹#›</a:t>
            </a:fld>
            <a:endParaRPr lang="en-US"/>
          </a:p>
        </p:txBody>
      </p:sp>
    </p:spTree>
    <p:extLst>
      <p:ext uri="{BB962C8B-B14F-4D97-AF65-F5344CB8AC3E}">
        <p14:creationId xmlns:p14="http://schemas.microsoft.com/office/powerpoint/2010/main" val="37007271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49E6A-9FB6-AC05-88C5-FB64411ED2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C99613-5564-B90B-D6FF-BD4B981119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8768FA-343D-29A2-6088-5A7A32ED5D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03A088-EEB6-E8C1-B2F7-B0BC5C0C7BE8}"/>
              </a:ext>
            </a:extLst>
          </p:cNvPr>
          <p:cNvSpPr>
            <a:spLocks noGrp="1"/>
          </p:cNvSpPr>
          <p:nvPr>
            <p:ph type="dt" sz="half" idx="10"/>
          </p:nvPr>
        </p:nvSpPr>
        <p:spPr/>
        <p:txBody>
          <a:bodyPr/>
          <a:lstStyle/>
          <a:p>
            <a:fld id="{BE640076-D87D-45C3-B4ED-8FA5E011B780}" type="datetimeFigureOut">
              <a:rPr lang="en-US" smtClean="0"/>
              <a:t>2024-04-12</a:t>
            </a:fld>
            <a:endParaRPr lang="en-US"/>
          </a:p>
        </p:txBody>
      </p:sp>
      <p:sp>
        <p:nvSpPr>
          <p:cNvPr id="6" name="Footer Placeholder 5">
            <a:extLst>
              <a:ext uri="{FF2B5EF4-FFF2-40B4-BE49-F238E27FC236}">
                <a16:creationId xmlns:a16="http://schemas.microsoft.com/office/drawing/2014/main" id="{C5F13550-C8A9-D6C6-C1DC-AEB7562EA2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F2E013-46EE-48B7-5D4D-DF58FF03A992}"/>
              </a:ext>
            </a:extLst>
          </p:cNvPr>
          <p:cNvSpPr>
            <a:spLocks noGrp="1"/>
          </p:cNvSpPr>
          <p:nvPr>
            <p:ph type="sldNum" sz="quarter" idx="12"/>
          </p:nvPr>
        </p:nvSpPr>
        <p:spPr/>
        <p:txBody>
          <a:bodyPr/>
          <a:lstStyle/>
          <a:p>
            <a:fld id="{9F590A3F-D028-4535-B57E-6D9D8AD4D498}" type="slidenum">
              <a:rPr lang="en-US" smtClean="0"/>
              <a:t>‹#›</a:t>
            </a:fld>
            <a:endParaRPr lang="en-US"/>
          </a:p>
        </p:txBody>
      </p:sp>
    </p:spTree>
    <p:extLst>
      <p:ext uri="{BB962C8B-B14F-4D97-AF65-F5344CB8AC3E}">
        <p14:creationId xmlns:p14="http://schemas.microsoft.com/office/powerpoint/2010/main" val="5563017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6F93-9909-CD25-85BA-9F7882AC99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8DA3E3-B340-C9E6-A548-F65C06EBE8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43CE76-13CC-EC50-ED8B-9CA46EBC8E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F4D392-13B2-C662-AC8C-2D35EA5B6526}"/>
              </a:ext>
            </a:extLst>
          </p:cNvPr>
          <p:cNvSpPr>
            <a:spLocks noGrp="1"/>
          </p:cNvSpPr>
          <p:nvPr>
            <p:ph type="dt" sz="half" idx="10"/>
          </p:nvPr>
        </p:nvSpPr>
        <p:spPr/>
        <p:txBody>
          <a:bodyPr/>
          <a:lstStyle/>
          <a:p>
            <a:fld id="{BE640076-D87D-45C3-B4ED-8FA5E011B780}" type="datetimeFigureOut">
              <a:rPr lang="en-US" smtClean="0"/>
              <a:t>2024-04-12</a:t>
            </a:fld>
            <a:endParaRPr lang="en-US"/>
          </a:p>
        </p:txBody>
      </p:sp>
      <p:sp>
        <p:nvSpPr>
          <p:cNvPr id="6" name="Footer Placeholder 5">
            <a:extLst>
              <a:ext uri="{FF2B5EF4-FFF2-40B4-BE49-F238E27FC236}">
                <a16:creationId xmlns:a16="http://schemas.microsoft.com/office/drawing/2014/main" id="{FC363536-CBE8-3390-2C98-A74696ED83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CC6E10-890C-E3EB-C0D2-872A05AE1D30}"/>
              </a:ext>
            </a:extLst>
          </p:cNvPr>
          <p:cNvSpPr>
            <a:spLocks noGrp="1"/>
          </p:cNvSpPr>
          <p:nvPr>
            <p:ph type="sldNum" sz="quarter" idx="12"/>
          </p:nvPr>
        </p:nvSpPr>
        <p:spPr/>
        <p:txBody>
          <a:bodyPr/>
          <a:lstStyle/>
          <a:p>
            <a:fld id="{9F590A3F-D028-4535-B57E-6D9D8AD4D498}" type="slidenum">
              <a:rPr lang="en-US" smtClean="0"/>
              <a:t>‹#›</a:t>
            </a:fld>
            <a:endParaRPr lang="en-US"/>
          </a:p>
        </p:txBody>
      </p:sp>
    </p:spTree>
    <p:extLst>
      <p:ext uri="{BB962C8B-B14F-4D97-AF65-F5344CB8AC3E}">
        <p14:creationId xmlns:p14="http://schemas.microsoft.com/office/powerpoint/2010/main" val="20288938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BFAAC4-46BA-B534-A352-BDAEE1F7ED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90B209-580F-FC2F-6F00-F3F38E226D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84F1F1-1C59-4B06-C1AB-BEED405378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640076-D87D-45C3-B4ED-8FA5E011B780}" type="datetimeFigureOut">
              <a:rPr lang="en-US" smtClean="0"/>
              <a:t>2024-04-12</a:t>
            </a:fld>
            <a:endParaRPr lang="en-US"/>
          </a:p>
        </p:txBody>
      </p:sp>
      <p:sp>
        <p:nvSpPr>
          <p:cNvPr id="5" name="Footer Placeholder 4">
            <a:extLst>
              <a:ext uri="{FF2B5EF4-FFF2-40B4-BE49-F238E27FC236}">
                <a16:creationId xmlns:a16="http://schemas.microsoft.com/office/drawing/2014/main" id="{465D63F5-E122-B032-3047-66DE59D2E8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88AD0C-9CF0-B17F-52D2-8980E57992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590A3F-D028-4535-B57E-6D9D8AD4D498}" type="slidenum">
              <a:rPr lang="en-US" smtClean="0"/>
              <a:t>‹#›</a:t>
            </a:fld>
            <a:endParaRPr lang="en-US"/>
          </a:p>
        </p:txBody>
      </p:sp>
    </p:spTree>
    <p:extLst>
      <p:ext uri="{BB962C8B-B14F-4D97-AF65-F5344CB8AC3E}">
        <p14:creationId xmlns:p14="http://schemas.microsoft.com/office/powerpoint/2010/main" val="1032088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A7A52-8C8F-1392-262F-D5C198FB4ABC}"/>
              </a:ext>
            </a:extLst>
          </p:cNvPr>
          <p:cNvSpPr>
            <a:spLocks noGrp="1"/>
          </p:cNvSpPr>
          <p:nvPr>
            <p:ph type="ctrTitle"/>
          </p:nvPr>
        </p:nvSpPr>
        <p:spPr>
          <a:xfrm>
            <a:off x="1186774" y="1122363"/>
            <a:ext cx="9795754" cy="2387600"/>
          </a:xfrm>
        </p:spPr>
        <p:txBody>
          <a:bodyPr/>
          <a:lstStyle/>
          <a:p>
            <a:r>
              <a:rPr lang="en-US" dirty="0"/>
              <a:t>what is the meaning of (CRUD)</a:t>
            </a:r>
          </a:p>
        </p:txBody>
      </p:sp>
    </p:spTree>
    <p:extLst>
      <p:ext uri="{BB962C8B-B14F-4D97-AF65-F5344CB8AC3E}">
        <p14:creationId xmlns:p14="http://schemas.microsoft.com/office/powerpoint/2010/main" val="17728373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33CA7-D3D2-3D50-3BB8-ACD8B97A3AF1}"/>
              </a:ext>
            </a:extLst>
          </p:cNvPr>
          <p:cNvSpPr>
            <a:spLocks noGrp="1"/>
          </p:cNvSpPr>
          <p:nvPr>
            <p:ph type="title"/>
          </p:nvPr>
        </p:nvSpPr>
        <p:spPr/>
        <p:txBody>
          <a:bodyPr>
            <a:normAutofit fontScale="90000"/>
          </a:bodyPr>
          <a:lstStyle/>
          <a:p>
            <a:pPr algn="r" rtl="1"/>
            <a:r>
              <a:rPr lang="ar-EG" dirty="0"/>
              <a:t>كلمة </a:t>
            </a:r>
            <a:r>
              <a:rPr lang="en-US" dirty="0"/>
              <a:t>CRUD</a:t>
            </a:r>
            <a:r>
              <a:rPr lang="ar-EG" dirty="0"/>
              <a:t> بحثنا عنها قبل كدا واختصارا يعني جبت البحث </a:t>
            </a:r>
            <a:r>
              <a:rPr lang="ar-EG" dirty="0" err="1"/>
              <a:t>بتاعها</a:t>
            </a:r>
            <a:r>
              <a:rPr lang="ar-EG" dirty="0"/>
              <a:t> </a:t>
            </a:r>
            <a:r>
              <a:rPr lang="ar-EG" dirty="0" err="1"/>
              <a:t>الصراحه</a:t>
            </a:r>
            <a:r>
              <a:rPr lang="ar-EG" dirty="0"/>
              <a:t> مع </a:t>
            </a:r>
            <a:r>
              <a:rPr lang="ar-EG" dirty="0" err="1"/>
              <a:t>الملفاات</a:t>
            </a:r>
            <a:r>
              <a:rPr lang="ar-EG" dirty="0"/>
              <a:t> </a:t>
            </a:r>
            <a:r>
              <a:rPr lang="ar-EG" dirty="0" err="1"/>
              <a:t>لانه</a:t>
            </a:r>
            <a:r>
              <a:rPr lang="ar-EG" dirty="0"/>
              <a:t> مصطلح ثابت وخصوصا في تعاملنا مع الملفات او الداتا بيس </a:t>
            </a:r>
            <a:r>
              <a:rPr lang="ar-EG" dirty="0" err="1"/>
              <a:t>بنستخدمه</a:t>
            </a:r>
            <a:r>
              <a:rPr lang="ar-EG" dirty="0"/>
              <a:t> بشكل دائم في المشاريع </a:t>
            </a:r>
            <a:r>
              <a:rPr lang="ar-EG" dirty="0" err="1"/>
              <a:t>بتاعتنا</a:t>
            </a:r>
            <a:r>
              <a:rPr lang="ar-EG" dirty="0"/>
              <a:t> وعموما دا شرحها مع الملفات</a:t>
            </a:r>
            <a:endParaRPr lang="en-US" dirty="0"/>
          </a:p>
        </p:txBody>
      </p:sp>
      <p:sp>
        <p:nvSpPr>
          <p:cNvPr id="3" name="Content Placeholder 2">
            <a:extLst>
              <a:ext uri="{FF2B5EF4-FFF2-40B4-BE49-F238E27FC236}">
                <a16:creationId xmlns:a16="http://schemas.microsoft.com/office/drawing/2014/main" id="{3F423BA7-73DC-5EC8-51FB-BDF354E027E5}"/>
              </a:ext>
            </a:extLst>
          </p:cNvPr>
          <p:cNvSpPr>
            <a:spLocks noGrp="1"/>
          </p:cNvSpPr>
          <p:nvPr>
            <p:ph idx="1"/>
          </p:nvPr>
        </p:nvSpPr>
        <p:spPr/>
        <p:txBody>
          <a:bodyPr>
            <a:normAutofit fontScale="92500" lnSpcReduction="20000"/>
          </a:bodyPr>
          <a:lstStyle/>
          <a:p>
            <a:pPr algn="l"/>
            <a:r>
              <a:rPr lang="en-US" dirty="0"/>
              <a:t>C = Create</a:t>
            </a:r>
            <a:r>
              <a:rPr lang="ar-EG" dirty="0"/>
              <a:t> </a:t>
            </a:r>
          </a:p>
          <a:p>
            <a:pPr algn="r" rtl="1"/>
            <a:r>
              <a:rPr lang="ar-EG" dirty="0"/>
              <a:t>وهي لو </a:t>
            </a:r>
            <a:r>
              <a:rPr lang="ar-EG" dirty="0" err="1"/>
              <a:t>هنستخدمها</a:t>
            </a:r>
            <a:r>
              <a:rPr lang="ar-EG" dirty="0"/>
              <a:t> مع الملفات فيعني ازاي انشأ ملف او مجلد جديد ودا ممكن نعمله عن طريق استخدام </a:t>
            </a:r>
            <a:r>
              <a:rPr lang="en-US" dirty="0" err="1"/>
              <a:t>mk_dir</a:t>
            </a:r>
            <a:r>
              <a:rPr lang="en-US" dirty="0"/>
              <a:t>()    ||    </a:t>
            </a:r>
            <a:r>
              <a:rPr lang="en-US" dirty="0" err="1"/>
              <a:t>fopen</a:t>
            </a:r>
            <a:r>
              <a:rPr lang="en-US" dirty="0"/>
              <a:t>()</a:t>
            </a:r>
            <a:endParaRPr lang="ar-EG" dirty="0"/>
          </a:p>
          <a:p>
            <a:pPr algn="l"/>
            <a:r>
              <a:rPr lang="en-US" dirty="0"/>
              <a:t>R = Read</a:t>
            </a:r>
            <a:endParaRPr lang="ar-EG" dirty="0"/>
          </a:p>
          <a:p>
            <a:pPr algn="r" rtl="1"/>
            <a:r>
              <a:rPr lang="ar-EG" dirty="0"/>
              <a:t>ودي لما استخدمها مع الملفات استخدمها لقراءة الملفات ودا ممكن نعمله عن طريق استخدام </a:t>
            </a:r>
            <a:r>
              <a:rPr lang="en-US" sz="2800" dirty="0">
                <a:latin typeface="+mn-lt"/>
                <a:ea typeface="+mn-ea"/>
                <a:cs typeface="+mn-cs"/>
              </a:rPr>
              <a:t>file()</a:t>
            </a:r>
          </a:p>
          <a:p>
            <a:pPr algn="l"/>
            <a:r>
              <a:rPr lang="en-US" dirty="0"/>
              <a:t>U = Update</a:t>
            </a:r>
          </a:p>
          <a:p>
            <a:pPr algn="r" rtl="1"/>
            <a:r>
              <a:rPr lang="ar-EG" dirty="0"/>
              <a:t>ودي لما استخدمها مع الملفات استخدمها علشان اعمل ابديت في الملف سواء </a:t>
            </a:r>
            <a:r>
              <a:rPr lang="ar-EG" dirty="0" err="1"/>
              <a:t>همسح</a:t>
            </a:r>
            <a:r>
              <a:rPr lang="ar-EG" dirty="0"/>
              <a:t> اللي فيها </a:t>
            </a:r>
            <a:r>
              <a:rPr lang="ar-EG" dirty="0" err="1"/>
              <a:t>وهضيف</a:t>
            </a:r>
            <a:r>
              <a:rPr lang="ar-EG" dirty="0"/>
              <a:t> كلام جديد او </a:t>
            </a:r>
            <a:r>
              <a:rPr lang="ar-EG" dirty="0" err="1"/>
              <a:t>هضيف</a:t>
            </a:r>
            <a:r>
              <a:rPr lang="ar-EG" dirty="0"/>
              <a:t> على الداتا اللي موجوده داتا </a:t>
            </a:r>
            <a:r>
              <a:rPr lang="ar-EG" dirty="0" err="1"/>
              <a:t>تانيه</a:t>
            </a:r>
            <a:r>
              <a:rPr lang="ar-EG" dirty="0"/>
              <a:t> ودا ممكن نعمله عن طريق </a:t>
            </a:r>
            <a:r>
              <a:rPr lang="en-US" sz="2800" dirty="0" err="1">
                <a:latin typeface="+mn-lt"/>
                <a:ea typeface="+mn-ea"/>
                <a:cs typeface="+mn-cs"/>
              </a:rPr>
              <a:t>file_put_contents</a:t>
            </a:r>
            <a:r>
              <a:rPr lang="en-US" sz="2800" dirty="0">
                <a:latin typeface="+mn-lt"/>
                <a:ea typeface="+mn-ea"/>
                <a:cs typeface="+mn-cs"/>
              </a:rPr>
              <a:t>()    ||   </a:t>
            </a:r>
            <a:r>
              <a:rPr lang="en-US" dirty="0"/>
              <a:t> </a:t>
            </a:r>
            <a:r>
              <a:rPr lang="en-US" dirty="0" err="1"/>
              <a:t>fopen</a:t>
            </a:r>
            <a:r>
              <a:rPr lang="en-US" dirty="0"/>
              <a:t>()</a:t>
            </a:r>
            <a:endParaRPr lang="ar-EG" dirty="0"/>
          </a:p>
          <a:p>
            <a:pPr algn="l"/>
            <a:r>
              <a:rPr lang="en-US" dirty="0"/>
              <a:t>D = Delete</a:t>
            </a:r>
          </a:p>
          <a:p>
            <a:pPr algn="r" rtl="1"/>
            <a:r>
              <a:rPr lang="ar-EG" dirty="0"/>
              <a:t>ودي لما استخدمها مع الملفات استخدمها علشان امسح ملف او </a:t>
            </a:r>
            <a:r>
              <a:rPr lang="ar-EG" dirty="0" err="1"/>
              <a:t>دايركتوري</a:t>
            </a:r>
            <a:r>
              <a:rPr lang="ar-EG" dirty="0"/>
              <a:t> من عندي ودا ممكن استخدمه عن طريق </a:t>
            </a:r>
            <a:r>
              <a:rPr lang="en-US" dirty="0" err="1"/>
              <a:t>rmdir</a:t>
            </a:r>
            <a:r>
              <a:rPr lang="en-US" dirty="0"/>
              <a:t>(name[req], context[opt])  ||  unlink</a:t>
            </a:r>
            <a:r>
              <a:rPr lang="en-US" b="0" i="0" dirty="0">
                <a:solidFill>
                  <a:srgbClr val="000000"/>
                </a:solidFill>
                <a:effectLst/>
                <a:highlight>
                  <a:srgbClr val="FFFFFF"/>
                </a:highlight>
                <a:latin typeface="Segoe UI" panose="020B0502040204020203" pitchFamily="34" charset="0"/>
              </a:rPr>
              <a:t>() </a:t>
            </a:r>
          </a:p>
        </p:txBody>
      </p:sp>
    </p:spTree>
    <p:extLst>
      <p:ext uri="{BB962C8B-B14F-4D97-AF65-F5344CB8AC3E}">
        <p14:creationId xmlns:p14="http://schemas.microsoft.com/office/powerpoint/2010/main" val="2327391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888C-4024-EC65-6BCC-199173D5846A}"/>
              </a:ext>
            </a:extLst>
          </p:cNvPr>
          <p:cNvSpPr>
            <a:spLocks noGrp="1"/>
          </p:cNvSpPr>
          <p:nvPr>
            <p:ph type="title"/>
          </p:nvPr>
        </p:nvSpPr>
        <p:spPr>
          <a:xfrm>
            <a:off x="838200" y="2766218"/>
            <a:ext cx="10515600" cy="1325563"/>
          </a:xfrm>
        </p:spPr>
        <p:txBody>
          <a:bodyPr/>
          <a:lstStyle/>
          <a:p>
            <a:pPr algn="ctr"/>
            <a:r>
              <a:rPr lang="en-US" dirty="0"/>
              <a:t>THANKS</a:t>
            </a:r>
          </a:p>
        </p:txBody>
      </p:sp>
    </p:spTree>
    <p:extLst>
      <p:ext uri="{BB962C8B-B14F-4D97-AF65-F5344CB8AC3E}">
        <p14:creationId xmlns:p14="http://schemas.microsoft.com/office/powerpoint/2010/main" val="8697540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169</Words>
  <Application>Microsoft Office PowerPoint</Application>
  <PresentationFormat>Widescreen</PresentationFormat>
  <Paragraphs>11</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Segoe UI</vt:lpstr>
      <vt:lpstr>Office Theme</vt:lpstr>
      <vt:lpstr>what is the meaning of (CRUD)</vt:lpstr>
      <vt:lpstr>كلمة CRUD بحثنا عنها قبل كدا واختصارا يعني جبت البحث بتاعها الصراحه مع الملفاات لانه مصطلح ثابت وخصوصا في تعاملنا مع الملفات او الداتا بيس بنستخدمه بشكل دائم في المشاريع بتاعتنا وعموما دا شرحها مع الملفات</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CRUD Using File in php</dc:title>
  <dc:creator>Ibrahim 3zazy</dc:creator>
  <cp:lastModifiedBy>Ibrahim 3zazy</cp:lastModifiedBy>
  <cp:revision>12</cp:revision>
  <dcterms:created xsi:type="dcterms:W3CDTF">2024-03-22T15:14:38Z</dcterms:created>
  <dcterms:modified xsi:type="dcterms:W3CDTF">2024-04-12T19:32:31Z</dcterms:modified>
</cp:coreProperties>
</file>