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4BC5C97-5700-4769-A5AE-6A5AAB7B457A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C43A-81C0-46AD-9619-47847A163C1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794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5C97-5700-4769-A5AE-6A5AAB7B457A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C43A-81C0-46AD-9619-47847A16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71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5C97-5700-4769-A5AE-6A5AAB7B457A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C43A-81C0-46AD-9619-47847A163C1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548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5C97-5700-4769-A5AE-6A5AAB7B457A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C43A-81C0-46AD-9619-47847A16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85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5C97-5700-4769-A5AE-6A5AAB7B457A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C43A-81C0-46AD-9619-47847A163C1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961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5C97-5700-4769-A5AE-6A5AAB7B457A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C43A-81C0-46AD-9619-47847A16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43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5C97-5700-4769-A5AE-6A5AAB7B457A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C43A-81C0-46AD-9619-47847A16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55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5C97-5700-4769-A5AE-6A5AAB7B457A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C43A-81C0-46AD-9619-47847A16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57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5C97-5700-4769-A5AE-6A5AAB7B457A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C43A-81C0-46AD-9619-47847A16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69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5C97-5700-4769-A5AE-6A5AAB7B457A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C43A-81C0-46AD-9619-47847A16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67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5C97-5700-4769-A5AE-6A5AAB7B457A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C43A-81C0-46AD-9619-47847A163C1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703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4BC5C97-5700-4769-A5AE-6A5AAB7B457A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B29C43A-81C0-46AD-9619-47847A163C1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52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C9A00-6024-0E5D-0614-D8F5B5D552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023190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35BDB-41CB-A704-ED99-3FE4ECDF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/>
              <a:t>التعريف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EC00C-CF3F-203E-72D1-A5C07F085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EG" dirty="0"/>
              <a:t>هو عباره عن بروتوكول بين المستخدم والسيرفر شغال زي ساعي البريد كدا بحيث انه </a:t>
            </a:r>
            <a:r>
              <a:rPr lang="ar-EG" dirty="0" err="1"/>
              <a:t>بيسمح</a:t>
            </a:r>
            <a:r>
              <a:rPr lang="ar-EG" dirty="0"/>
              <a:t> بتطبيقات الويب انها تتواصل مع بعضها تحت قواعد سليمة وطريقه منظمه ودا كله في </a:t>
            </a:r>
            <a:r>
              <a:rPr lang="ar-EG" dirty="0" err="1"/>
              <a:t>دايرة</a:t>
            </a:r>
            <a:r>
              <a:rPr lang="ar-EG" dirty="0"/>
              <a:t> </a:t>
            </a:r>
            <a:r>
              <a:rPr lang="ar-EG" dirty="0" err="1"/>
              <a:t>الريكويست</a:t>
            </a:r>
            <a:r>
              <a:rPr lang="ar-EG" dirty="0"/>
              <a:t> </a:t>
            </a:r>
            <a:r>
              <a:rPr lang="ar-EG" dirty="0" err="1"/>
              <a:t>ريسبونس</a:t>
            </a:r>
            <a:r>
              <a:rPr lang="ar-EG" dirty="0"/>
              <a:t> </a:t>
            </a:r>
            <a:r>
              <a:rPr lang="ar-EG" dirty="0" err="1"/>
              <a:t>سايكل</a:t>
            </a:r>
            <a:r>
              <a:rPr lang="ar-EG" dirty="0"/>
              <a:t> وهو قائم على </a:t>
            </a:r>
            <a:r>
              <a:rPr lang="en-US" dirty="0"/>
              <a:t>TCP/IP</a:t>
            </a:r>
            <a:r>
              <a:rPr lang="ar-EG" dirty="0"/>
              <a:t> اللي </a:t>
            </a:r>
            <a:r>
              <a:rPr lang="ar-EG" dirty="0" err="1"/>
              <a:t>اتكلمنا</a:t>
            </a:r>
            <a:r>
              <a:rPr lang="ar-EG" dirty="0"/>
              <a:t> عنها قبل كدا </a:t>
            </a:r>
            <a:br>
              <a:rPr lang="ar-EG" dirty="0"/>
            </a:br>
            <a:r>
              <a:rPr lang="ar-EG" dirty="0"/>
              <a:t>في نقل المعلومات </a:t>
            </a:r>
          </a:p>
          <a:p>
            <a:pPr algn="r" rtl="1"/>
            <a:r>
              <a:rPr lang="ar-EG" dirty="0"/>
              <a:t>وطبعاً مش </a:t>
            </a:r>
            <a:r>
              <a:rPr lang="ar-EG" dirty="0" err="1"/>
              <a:t>هننسى</a:t>
            </a:r>
            <a:r>
              <a:rPr lang="ar-EG" dirty="0"/>
              <a:t> نقول انه </a:t>
            </a:r>
            <a:r>
              <a:rPr lang="ar-EG" dirty="0" err="1"/>
              <a:t>إختصار</a:t>
            </a:r>
            <a:r>
              <a:rPr lang="ar-EG" dirty="0"/>
              <a:t> لـ </a:t>
            </a:r>
            <a:r>
              <a:rPr lang="en-US" dirty="0"/>
              <a:t>Hypertext transport protocol</a:t>
            </a:r>
            <a:r>
              <a:rPr lang="ar-EG" dirty="0"/>
              <a:t> </a:t>
            </a:r>
          </a:p>
          <a:p>
            <a:pPr marL="0" indent="0" algn="r" rtl="1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102691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DD5E2-6105-F262-2B1B-61906FC78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/>
              <a:t>خصائصه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15D1E-36CA-9054-5437-775BCE6F5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EG" dirty="0"/>
              <a:t>أول خاصيه أنه منعدم </a:t>
            </a:r>
            <a:r>
              <a:rPr lang="ar-EG" dirty="0" err="1"/>
              <a:t>الإتصال</a:t>
            </a:r>
            <a:r>
              <a:rPr lang="ar-EG" dirty="0"/>
              <a:t> بمعني لما المستخدم </a:t>
            </a:r>
            <a:r>
              <a:rPr lang="ar-EG" dirty="0" err="1"/>
              <a:t>يبعت</a:t>
            </a:r>
            <a:r>
              <a:rPr lang="ar-EG" dirty="0"/>
              <a:t> إشارة للسيرفر </a:t>
            </a:r>
            <a:r>
              <a:rPr lang="ar-EG" dirty="0" err="1"/>
              <a:t>الإتصال</a:t>
            </a:r>
            <a:r>
              <a:rPr lang="ar-EG" dirty="0"/>
              <a:t> بين السيرفر والمستخدم </a:t>
            </a:r>
            <a:r>
              <a:rPr lang="ar-EG" dirty="0" err="1"/>
              <a:t>بينقطع</a:t>
            </a:r>
            <a:r>
              <a:rPr lang="ar-EG" dirty="0"/>
              <a:t> وبعد </a:t>
            </a:r>
            <a:r>
              <a:rPr lang="ar-EG" dirty="0" err="1"/>
              <a:t>مالسيرفر</a:t>
            </a:r>
            <a:r>
              <a:rPr lang="ar-EG" dirty="0"/>
              <a:t> يعالج الإشارة </a:t>
            </a:r>
            <a:r>
              <a:rPr lang="ar-EG" dirty="0" err="1"/>
              <a:t>بيفتح</a:t>
            </a:r>
            <a:r>
              <a:rPr lang="ar-EG" dirty="0"/>
              <a:t> </a:t>
            </a:r>
            <a:r>
              <a:rPr lang="ar-EG" dirty="0" err="1"/>
              <a:t>الإتصال</a:t>
            </a:r>
            <a:r>
              <a:rPr lang="ar-EG" dirty="0"/>
              <a:t> مره </a:t>
            </a:r>
            <a:r>
              <a:rPr lang="ar-EG" dirty="0" err="1"/>
              <a:t>تانيه</a:t>
            </a:r>
            <a:r>
              <a:rPr lang="ar-EG" dirty="0"/>
              <a:t> </a:t>
            </a:r>
          </a:p>
          <a:p>
            <a:pPr algn="r" rtl="1"/>
            <a:r>
              <a:rPr lang="ar-EG" dirty="0" err="1"/>
              <a:t>تاني</a:t>
            </a:r>
            <a:r>
              <a:rPr lang="ar-EG" dirty="0"/>
              <a:t> خاصيه هي </a:t>
            </a:r>
            <a:r>
              <a:rPr lang="ar-EG" dirty="0" err="1"/>
              <a:t>إنعدام</a:t>
            </a:r>
            <a:r>
              <a:rPr lang="ar-EG" dirty="0"/>
              <a:t> تخزين </a:t>
            </a:r>
            <a:r>
              <a:rPr lang="ar-EG" dirty="0" err="1"/>
              <a:t>الحاله</a:t>
            </a:r>
            <a:r>
              <a:rPr lang="ar-EG" dirty="0"/>
              <a:t> بمعني إن السيرفر والمستخدم </a:t>
            </a:r>
            <a:r>
              <a:rPr lang="ar-EG" dirty="0" err="1"/>
              <a:t>بيعرفوا</a:t>
            </a:r>
            <a:r>
              <a:rPr lang="ar-EG" dirty="0"/>
              <a:t> تفاصيل بعض وقت التعامل بينهم بس وبعد التعامل </a:t>
            </a:r>
            <a:r>
              <a:rPr lang="ar-EG" dirty="0" err="1"/>
              <a:t>مايخلص</a:t>
            </a:r>
            <a:r>
              <a:rPr lang="ar-EG" dirty="0"/>
              <a:t> الـ </a:t>
            </a:r>
            <a:r>
              <a:rPr lang="en-US" dirty="0"/>
              <a:t>http</a:t>
            </a:r>
            <a:r>
              <a:rPr lang="ar-EG" dirty="0"/>
              <a:t> </a:t>
            </a:r>
            <a:r>
              <a:rPr lang="ar-EG" dirty="0" err="1"/>
              <a:t>بيحرص</a:t>
            </a:r>
            <a:r>
              <a:rPr lang="ar-EG" dirty="0"/>
              <a:t> ان السيرفر والمستخدم مش يعرفوا تفاصيل بعض مره </a:t>
            </a:r>
            <a:r>
              <a:rPr lang="ar-EG" dirty="0" err="1"/>
              <a:t>تانيه</a:t>
            </a:r>
            <a:r>
              <a:rPr lang="ar-EG" dirty="0"/>
              <a:t> ولو حصل أي تعامل مره </a:t>
            </a:r>
            <a:r>
              <a:rPr lang="ar-EG" dirty="0" err="1"/>
              <a:t>تانيه</a:t>
            </a:r>
            <a:r>
              <a:rPr lang="ar-EG" dirty="0"/>
              <a:t> بين بعض بيكون أكنهم أول مره يتعاملوا مع بعض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50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A9B1-5C27-BB45-9894-D177C09D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 err="1"/>
              <a:t>إزاي</a:t>
            </a:r>
            <a:r>
              <a:rPr lang="ar-EG" dirty="0"/>
              <a:t> </a:t>
            </a:r>
            <a:r>
              <a:rPr lang="ar-EG" dirty="0" err="1"/>
              <a:t>بيشتغل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347DF-EF20-248D-231A-F42F7505A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EG" dirty="0"/>
              <a:t>أول حاجه المستخدم </a:t>
            </a:r>
            <a:r>
              <a:rPr lang="ar-EG" dirty="0" err="1"/>
              <a:t>بيكتب</a:t>
            </a:r>
            <a:r>
              <a:rPr lang="ar-EG" dirty="0"/>
              <a:t> </a:t>
            </a:r>
            <a:r>
              <a:rPr lang="en-US" dirty="0" err="1"/>
              <a:t>url</a:t>
            </a:r>
            <a:r>
              <a:rPr lang="ar-EG" dirty="0"/>
              <a:t> معين في </a:t>
            </a:r>
            <a:r>
              <a:rPr lang="ar-EG" dirty="0" err="1"/>
              <a:t>البراوزر</a:t>
            </a:r>
            <a:r>
              <a:rPr lang="ar-EG" dirty="0"/>
              <a:t> هنا </a:t>
            </a:r>
            <a:r>
              <a:rPr lang="ar-EG" dirty="0" err="1"/>
              <a:t>بيبدأ</a:t>
            </a:r>
            <a:r>
              <a:rPr lang="ar-EG" dirty="0"/>
              <a:t> الإنترنت </a:t>
            </a:r>
            <a:r>
              <a:rPr lang="ar-EG" dirty="0" err="1"/>
              <a:t>بيشغل</a:t>
            </a:r>
            <a:r>
              <a:rPr lang="ar-EG" dirty="0"/>
              <a:t> </a:t>
            </a:r>
            <a:r>
              <a:rPr lang="en-US" dirty="0"/>
              <a:t>TCP/IP</a:t>
            </a:r>
            <a:r>
              <a:rPr lang="ar-EG" dirty="0"/>
              <a:t> بروتوكول علشان يتأكد إن فيه </a:t>
            </a:r>
            <a:r>
              <a:rPr lang="ar-EG" dirty="0" err="1"/>
              <a:t>كونكشن</a:t>
            </a:r>
            <a:r>
              <a:rPr lang="ar-EG" dirty="0"/>
              <a:t> بين </a:t>
            </a:r>
            <a:r>
              <a:rPr lang="ar-EG" dirty="0" err="1"/>
              <a:t>البراوزر</a:t>
            </a:r>
            <a:r>
              <a:rPr lang="ar-EG" dirty="0"/>
              <a:t> والسيرفر </a:t>
            </a:r>
          </a:p>
          <a:p>
            <a:pPr algn="r" rtl="1"/>
            <a:r>
              <a:rPr lang="ar-EG" dirty="0" err="1"/>
              <a:t>تاني</a:t>
            </a:r>
            <a:r>
              <a:rPr lang="ar-EG" dirty="0"/>
              <a:t> حاجه لو </a:t>
            </a:r>
            <a:r>
              <a:rPr lang="ar-EG" dirty="0" err="1"/>
              <a:t>الكونكشن</a:t>
            </a:r>
            <a:r>
              <a:rPr lang="ar-EG" dirty="0"/>
              <a:t> دا شغال وكل حاجه تمام </a:t>
            </a:r>
            <a:r>
              <a:rPr lang="ar-EG" dirty="0" err="1"/>
              <a:t>بيبدأ</a:t>
            </a:r>
            <a:r>
              <a:rPr lang="ar-EG" dirty="0"/>
              <a:t> </a:t>
            </a:r>
            <a:r>
              <a:rPr lang="ar-EG" dirty="0" err="1"/>
              <a:t>يبعت</a:t>
            </a:r>
            <a:r>
              <a:rPr lang="ar-EG" dirty="0"/>
              <a:t> </a:t>
            </a:r>
            <a:r>
              <a:rPr lang="en-US" dirty="0"/>
              <a:t>HTTP message request</a:t>
            </a:r>
            <a:r>
              <a:rPr lang="ar-EG" dirty="0"/>
              <a:t> بتوصل للسيرفر وبعدين </a:t>
            </a:r>
            <a:r>
              <a:rPr lang="ar-EG" dirty="0" err="1"/>
              <a:t>بينقطع</a:t>
            </a:r>
            <a:r>
              <a:rPr lang="ar-EG" dirty="0"/>
              <a:t> </a:t>
            </a:r>
            <a:r>
              <a:rPr lang="ar-EG" dirty="0" err="1"/>
              <a:t>الإتصال</a:t>
            </a:r>
            <a:r>
              <a:rPr lang="ar-EG" dirty="0"/>
              <a:t> علشان خاصية </a:t>
            </a:r>
            <a:r>
              <a:rPr lang="ar-EG" dirty="0" err="1"/>
              <a:t>إنعدام</a:t>
            </a:r>
            <a:r>
              <a:rPr lang="ar-EG" dirty="0"/>
              <a:t> </a:t>
            </a:r>
            <a:r>
              <a:rPr lang="ar-EG" dirty="0" err="1"/>
              <a:t>الإتصال</a:t>
            </a:r>
            <a:r>
              <a:rPr lang="ar-EG" dirty="0"/>
              <a:t> وبعدين السيرفر </a:t>
            </a:r>
            <a:r>
              <a:rPr lang="ar-EG" dirty="0" err="1"/>
              <a:t>بيعالج</a:t>
            </a:r>
            <a:r>
              <a:rPr lang="ar-EG" dirty="0"/>
              <a:t> الإشارة وبعدين التواصل بين الطرفين </a:t>
            </a:r>
            <a:r>
              <a:rPr lang="ar-EG" dirty="0" err="1"/>
              <a:t>بيشتغل</a:t>
            </a:r>
            <a:r>
              <a:rPr lang="ar-EG" dirty="0"/>
              <a:t> </a:t>
            </a:r>
            <a:r>
              <a:rPr lang="ar-EG" dirty="0" err="1"/>
              <a:t>تاني</a:t>
            </a:r>
            <a:r>
              <a:rPr lang="ar-EG" dirty="0"/>
              <a:t> </a:t>
            </a:r>
            <a:r>
              <a:rPr lang="ar-EG" dirty="0" err="1"/>
              <a:t>وبيبعت</a:t>
            </a:r>
            <a:r>
              <a:rPr lang="ar-EG" dirty="0"/>
              <a:t> رسالة </a:t>
            </a:r>
            <a:r>
              <a:rPr lang="en-US" dirty="0"/>
              <a:t>HTTP response message</a:t>
            </a:r>
            <a:r>
              <a:rPr lang="ar-EG" dirty="0"/>
              <a:t> وبعد </a:t>
            </a:r>
            <a:r>
              <a:rPr lang="ar-EG" dirty="0" err="1"/>
              <a:t>ماتوصل</a:t>
            </a:r>
            <a:r>
              <a:rPr lang="ar-EG" dirty="0"/>
              <a:t> للمستخدم </a:t>
            </a:r>
            <a:r>
              <a:rPr lang="ar-EG" dirty="0" err="1"/>
              <a:t>بينقطع</a:t>
            </a:r>
            <a:r>
              <a:rPr lang="ar-EG" dirty="0"/>
              <a:t> </a:t>
            </a:r>
            <a:r>
              <a:rPr lang="ar-EG" dirty="0" err="1"/>
              <a:t>الإتصال</a:t>
            </a:r>
            <a:r>
              <a:rPr lang="ar-EG" dirty="0"/>
              <a:t> بين </a:t>
            </a:r>
            <a:r>
              <a:rPr lang="ar-EG" dirty="0" err="1"/>
              <a:t>الإتنين</a:t>
            </a:r>
            <a:r>
              <a:rPr lang="ar-EG" dirty="0"/>
              <a:t> وكل واحد </a:t>
            </a:r>
            <a:r>
              <a:rPr lang="ar-EG" dirty="0" err="1"/>
              <a:t>بينسى</a:t>
            </a:r>
            <a:r>
              <a:rPr lang="ar-EG" dirty="0"/>
              <a:t> تفاصيل </a:t>
            </a:r>
            <a:r>
              <a:rPr lang="ar-EG" dirty="0" err="1"/>
              <a:t>التاني</a:t>
            </a:r>
            <a:r>
              <a:rPr lang="ar-EG" dirty="0"/>
              <a:t> ودي خاصية </a:t>
            </a:r>
            <a:r>
              <a:rPr lang="ar-EG" dirty="0" err="1"/>
              <a:t>إنعدام</a:t>
            </a:r>
            <a:r>
              <a:rPr lang="ar-EG" dirty="0"/>
              <a:t> </a:t>
            </a:r>
            <a:r>
              <a:rPr lang="ar-EG" dirty="0" err="1"/>
              <a:t>الحاله</a:t>
            </a:r>
            <a:r>
              <a:rPr lang="ar-EG" dirty="0"/>
              <a:t> 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27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6150D-3D57-7BAD-965B-26239C56F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/>
              <a:t>مشكلة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D9330-B51D-74C6-F741-14770DDA7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EG" dirty="0"/>
              <a:t>الإصدارات الأولى من </a:t>
            </a:r>
            <a:r>
              <a:rPr lang="en-US" dirty="0"/>
              <a:t>http</a:t>
            </a:r>
            <a:r>
              <a:rPr lang="ar-EG" dirty="0"/>
              <a:t> </a:t>
            </a:r>
            <a:r>
              <a:rPr lang="ar-EG" dirty="0" err="1"/>
              <a:t>مكنتش</a:t>
            </a:r>
            <a:r>
              <a:rPr lang="ar-EG" dirty="0"/>
              <a:t> </a:t>
            </a:r>
            <a:r>
              <a:rPr lang="ar-EG" dirty="0" err="1"/>
              <a:t>كويسه</a:t>
            </a:r>
            <a:r>
              <a:rPr lang="ar-EG" dirty="0"/>
              <a:t> لأننا </a:t>
            </a:r>
            <a:r>
              <a:rPr lang="ar-EG" dirty="0" err="1"/>
              <a:t>مكناش</a:t>
            </a:r>
            <a:r>
              <a:rPr lang="ar-EG" dirty="0"/>
              <a:t> </a:t>
            </a:r>
            <a:r>
              <a:rPr lang="ar-EG" dirty="0" err="1"/>
              <a:t>بنعرف</a:t>
            </a:r>
            <a:r>
              <a:rPr lang="ar-EG" dirty="0"/>
              <a:t> نطلب أكتر من حاجه واحده في كل دوره وبالتالي لو عندي كذا حاجه على </a:t>
            </a:r>
            <a:r>
              <a:rPr lang="ar-EG" dirty="0" err="1"/>
              <a:t>الصفحه</a:t>
            </a:r>
            <a:r>
              <a:rPr lang="ar-EG" dirty="0"/>
              <a:t> وكل حاجه طبعاً محتاجه لينك علشان تشتغل وليكن لينك لصوره ولينك لصوره </a:t>
            </a:r>
            <a:r>
              <a:rPr lang="ar-EG" dirty="0" err="1"/>
              <a:t>تانيه</a:t>
            </a:r>
            <a:r>
              <a:rPr lang="ar-EG" dirty="0"/>
              <a:t> ولينك لكود </a:t>
            </a:r>
            <a:r>
              <a:rPr lang="en-US" dirty="0"/>
              <a:t>html</a:t>
            </a:r>
            <a:r>
              <a:rPr lang="ar-EG" dirty="0"/>
              <a:t> فبالتالي بالإصدارات </a:t>
            </a:r>
            <a:r>
              <a:rPr lang="ar-EG" dirty="0" err="1"/>
              <a:t>القديمه</a:t>
            </a:r>
            <a:r>
              <a:rPr lang="ar-EG" dirty="0"/>
              <a:t> من </a:t>
            </a:r>
            <a:r>
              <a:rPr lang="en-US" dirty="0"/>
              <a:t>http</a:t>
            </a:r>
            <a:r>
              <a:rPr lang="ar-EG" dirty="0"/>
              <a:t> </a:t>
            </a:r>
            <a:r>
              <a:rPr lang="ar-EG" dirty="0" err="1"/>
              <a:t>هحتاج</a:t>
            </a:r>
            <a:r>
              <a:rPr lang="ar-EG" dirty="0"/>
              <a:t> تلت دورات ودا </a:t>
            </a:r>
            <a:r>
              <a:rPr lang="ar-EG" dirty="0" err="1"/>
              <a:t>بياخد</a:t>
            </a:r>
            <a:r>
              <a:rPr lang="ar-EG" dirty="0"/>
              <a:t> وقت طويل طبعاً في تحميل </a:t>
            </a:r>
            <a:r>
              <a:rPr lang="ar-EG" dirty="0" err="1"/>
              <a:t>الصفحه</a:t>
            </a:r>
            <a:r>
              <a:rPr lang="ar-EG" dirty="0"/>
              <a:t> </a:t>
            </a:r>
          </a:p>
          <a:p>
            <a:pPr algn="r" rtl="1"/>
            <a:r>
              <a:rPr lang="ar-EG" dirty="0"/>
              <a:t>بعد كدا الموضوع الحمد لله </a:t>
            </a:r>
            <a:r>
              <a:rPr lang="ar-EG" dirty="0" err="1"/>
              <a:t>إتحدث</a:t>
            </a:r>
            <a:r>
              <a:rPr lang="ar-EG" dirty="0"/>
              <a:t> </a:t>
            </a:r>
            <a:r>
              <a:rPr lang="ar-EG" dirty="0" err="1"/>
              <a:t>وبقاا</a:t>
            </a:r>
            <a:r>
              <a:rPr lang="ar-EG" dirty="0"/>
              <a:t> عندنا </a:t>
            </a:r>
            <a:r>
              <a:rPr lang="en-US" dirty="0"/>
              <a:t>http 1.1</a:t>
            </a:r>
            <a:r>
              <a:rPr lang="ar-EG" dirty="0"/>
              <a:t> واللي فيها بقينا </a:t>
            </a:r>
            <a:r>
              <a:rPr lang="ar-EG" dirty="0" err="1"/>
              <a:t>بنطلب</a:t>
            </a:r>
            <a:r>
              <a:rPr lang="ar-EG" dirty="0"/>
              <a:t> أكتر من </a:t>
            </a:r>
            <a:r>
              <a:rPr lang="ar-EG" dirty="0" err="1"/>
              <a:t>ريكويست</a:t>
            </a:r>
            <a:r>
              <a:rPr lang="ar-EG" dirty="0"/>
              <a:t> في نفس </a:t>
            </a:r>
            <a:r>
              <a:rPr lang="ar-EG" dirty="0" err="1"/>
              <a:t>الدوره</a:t>
            </a:r>
            <a:r>
              <a:rPr lang="ar-EG" dirty="0"/>
              <a:t> عادي </a:t>
            </a:r>
          </a:p>
          <a:p>
            <a:pPr algn="r" rtl="1"/>
            <a:r>
              <a:rPr lang="ar-EG" dirty="0"/>
              <a:t>مش فاضل غير مشكله واحده بس في البروتوكول دا وهي أمان البيانات لأنها </a:t>
            </a:r>
            <a:r>
              <a:rPr lang="ar-EG" dirty="0" err="1"/>
              <a:t>مكنتش</a:t>
            </a:r>
            <a:r>
              <a:rPr lang="ar-EG" dirty="0"/>
              <a:t> </a:t>
            </a:r>
            <a:r>
              <a:rPr lang="ar-EG" dirty="0" err="1"/>
              <a:t>بتتشفر</a:t>
            </a:r>
            <a:r>
              <a:rPr lang="ar-EG" dirty="0"/>
              <a:t> بالتالي ممكن أي </a:t>
            </a:r>
            <a:r>
              <a:rPr lang="ar-EG" dirty="0" err="1"/>
              <a:t>هكوره</a:t>
            </a:r>
            <a:r>
              <a:rPr lang="ar-EG" dirty="0"/>
              <a:t> يهكر </a:t>
            </a:r>
            <a:r>
              <a:rPr lang="ar-EG" dirty="0" err="1"/>
              <a:t>الريكويست</a:t>
            </a:r>
            <a:r>
              <a:rPr lang="ar-EG" dirty="0"/>
              <a:t> بين المستخدم والسيرفر في النص </a:t>
            </a:r>
            <a:r>
              <a:rPr lang="ar-EG" dirty="0" err="1"/>
              <a:t>وعلشان</a:t>
            </a:r>
            <a:r>
              <a:rPr lang="ar-EG" dirty="0"/>
              <a:t> كدا طلع لينا بروتوكول </a:t>
            </a:r>
            <a:r>
              <a:rPr lang="en-US" dirty="0"/>
              <a:t>HTTPS</a:t>
            </a:r>
            <a:r>
              <a:rPr lang="ar-EG" dirty="0"/>
              <a:t> ودا </a:t>
            </a:r>
            <a:r>
              <a:rPr lang="ar-EG" dirty="0" err="1"/>
              <a:t>هنتكلم</a:t>
            </a:r>
            <a:r>
              <a:rPr lang="ar-EG" dirty="0"/>
              <a:t> عليه في </a:t>
            </a:r>
            <a:r>
              <a:rPr lang="ar-EG" dirty="0" err="1"/>
              <a:t>السيرش</a:t>
            </a:r>
            <a:r>
              <a:rPr lang="ar-EG" dirty="0"/>
              <a:t> اللي جاي على ما أظن 🙂</a:t>
            </a:r>
            <a:br>
              <a:rPr lang="ar-EG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91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DC76-C335-F4F2-5C0B-BA2590B8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003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375574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</TotalTime>
  <Words>335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HTTP</vt:lpstr>
      <vt:lpstr>التعريف</vt:lpstr>
      <vt:lpstr>خصائصه</vt:lpstr>
      <vt:lpstr>إزاي بيشتغل</vt:lpstr>
      <vt:lpstr>مشكلة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</dc:title>
  <dc:creator>Ibrahim 3zazy</dc:creator>
  <cp:lastModifiedBy>Ibrahim 3zazy</cp:lastModifiedBy>
  <cp:revision>2</cp:revision>
  <dcterms:created xsi:type="dcterms:W3CDTF">2024-03-05T19:06:05Z</dcterms:created>
  <dcterms:modified xsi:type="dcterms:W3CDTF">2024-03-05T19:38:40Z</dcterms:modified>
</cp:coreProperties>
</file>