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3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54884E-9A8A-4ABF-B7F0-6E87B0B1231E}" type="datetimeFigureOut">
              <a:rPr lang="en-US" smtClean="0"/>
              <a:t>2024-03-05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DFCA51-41A2-450A-A4D2-2899DAFF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4EED-5CAD-C9D1-3F7A-A0856A495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6840"/>
            <a:ext cx="9144000" cy="2387600"/>
          </a:xfrm>
        </p:spPr>
        <p:txBody>
          <a:bodyPr/>
          <a:lstStyle/>
          <a:p>
            <a:r>
              <a:rPr lang="en-US" dirty="0"/>
              <a:t>different type of escape sequences in </a:t>
            </a:r>
            <a:r>
              <a:rPr lang="en-US" dirty="0" err="1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0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9342-051D-85E1-25CD-7034ED3C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هما كتير </a:t>
            </a:r>
            <a:r>
              <a:rPr lang="ar-EG" dirty="0" err="1"/>
              <a:t>هنشرح</a:t>
            </a:r>
            <a:r>
              <a:rPr lang="ar-EG" dirty="0"/>
              <a:t> أغلب اللي ممكن نستخدمهم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62D-E312-357D-C0E0-980A8BFD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\"</a:t>
            </a:r>
            <a:r>
              <a:rPr lang="ar-EG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بتعمل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إسكيب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للدبل كوت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فبيطبعها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عادي ومش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بعتبرها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قفلة لنص مكتوب</a:t>
            </a:r>
          </a:p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\’</a:t>
            </a:r>
            <a:r>
              <a:rPr lang="ar-EG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زي اللي فوق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بتعمل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إسكيب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للسينجل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كوت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فبيطبعها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عادي ومش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بعتبرها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قفلة لنص مكتوب</a:t>
            </a:r>
          </a:p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\n</a:t>
            </a:r>
            <a:r>
              <a:rPr lang="ar-EG" sz="2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بتطبع سطر جديد 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\r</a:t>
            </a:r>
            <a:r>
              <a:rPr lang="ar-EG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يعتبر زي اللي فوق (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\n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)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بتنزل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سطر جديد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وبتجيب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مؤشر </a:t>
            </a:r>
            <a:r>
              <a:rPr lang="ar-EG" sz="2400" dirty="0" err="1">
                <a:solidFill>
                  <a:schemeClr val="tx1"/>
                </a:solidFill>
                <a:latin typeface="Open Sans" panose="020B0606030504020204" pitchFamily="34" charset="0"/>
              </a:rPr>
              <a:t>الكتابه</a:t>
            </a:r>
            <a:r>
              <a:rPr lang="ar-EG" sz="2400" dirty="0">
                <a:solidFill>
                  <a:schemeClr val="tx1"/>
                </a:solidFill>
                <a:latin typeface="Open Sans" panose="020B0606030504020204" pitchFamily="34" charset="0"/>
              </a:rPr>
              <a:t> في أول السطر </a:t>
            </a:r>
          </a:p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\t</a:t>
            </a:r>
            <a:r>
              <a:rPr lang="ar-EG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بتطبع مسافة كبيرة زي اللي بتطبع من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زرار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التاب </a:t>
            </a:r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\$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بتطبع كعلامة دولار مش جزء من متغير </a:t>
            </a:r>
          </a:p>
          <a:p>
            <a:pPr algn="r" rtl="1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\\</a:t>
            </a:r>
            <a:r>
              <a:rPr lang="ar-EG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&lt;&lt;&lt;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بتطبع كعلامة باك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إسلاش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مش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إسكيب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كراكتر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يعني واحده بس اللي بتطبع لأن الأولى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بتعملها</a:t>
            </a:r>
            <a:r>
              <a:rPr lang="ar-EG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ar-EG" dirty="0" err="1">
                <a:solidFill>
                  <a:schemeClr val="tx1"/>
                </a:solidFill>
                <a:latin typeface="Open Sans" panose="020B0606030504020204" pitchFamily="34" charset="0"/>
              </a:rPr>
              <a:t>إسكيب</a:t>
            </a:r>
            <a:endParaRPr lang="ar-EG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3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55B9-36DA-4E1E-84E0-A51BE0C3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2706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109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Open Sans</vt:lpstr>
      <vt:lpstr>Parallax</vt:lpstr>
      <vt:lpstr>different type of escape sequences in php</vt:lpstr>
      <vt:lpstr>هما كتير هنشرح أغلب اللي ممكن نستخدمهم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 of escape sequences in php</dc:title>
  <dc:creator>Ibrahim 3zazy</dc:creator>
  <cp:lastModifiedBy>Ibrahim 3zazy</cp:lastModifiedBy>
  <cp:revision>7</cp:revision>
  <dcterms:created xsi:type="dcterms:W3CDTF">2024-03-05T19:45:07Z</dcterms:created>
  <dcterms:modified xsi:type="dcterms:W3CDTF">2024-03-05T20:06:27Z</dcterms:modified>
</cp:coreProperties>
</file>