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FBB-859D-1762-AFDC-EFB7AC6C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DF19A-C51C-183F-BD2A-9E577C8A6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3654-819E-1466-BC8A-1E9333F2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7FF0-988B-4926-B4CA-0FEC2D0CEBF1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A221-68C9-2F2D-46D6-33D4E1E3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611FC-B6BF-7F40-02E9-01F019A4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49EC-ECC2-471A-ACF1-FC21BB67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0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EA87-7F87-9991-CEB5-6145F033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7D588-4539-A5C1-6058-36EA01EAD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05A7-2CD7-267C-DDD6-5E5999C5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7FF0-988B-4926-B4CA-0FEC2D0CEBF1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4387-3FF6-056A-87AA-DF26EBD6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395A-EC98-1849-779A-E3A88A81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49EC-ECC2-471A-ACF1-FC21BB67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5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2968E-0279-06D9-4473-6D6169ABC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32DBD-CDCC-7D98-1094-E5A39637A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38FA-928D-E02C-393A-D61C58FF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7FF0-988B-4926-B4CA-0FEC2D0CEBF1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0BABD-7A29-7457-E5CD-B971F6DD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0379-7CF3-8CB0-550B-217F515D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49EC-ECC2-471A-ACF1-FC21BB67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F852-47F0-2458-831A-8BB9C299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8790-C8BC-F1F1-20C5-E3DF9D4E7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AF97-BBD8-67F8-75A3-10F5864B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7FF0-988B-4926-B4CA-0FEC2D0CEBF1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7363-10DF-EFB5-7C1C-90E9B4B6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DDBD-2ACD-C0A1-139D-B8267CA5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49EC-ECC2-471A-ACF1-FC21BB67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8777-F41C-702B-82FB-351ADEE6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7640-81DF-35F7-D00B-7915F4CEB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89EB-7331-C2BA-C0CF-09A04513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7FF0-988B-4926-B4CA-0FEC2D0CEBF1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79CCC-5D0D-C29D-7EC7-479B37FB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E2E1-C043-4D40-A9D8-AD19EAC3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49EC-ECC2-471A-ACF1-FC21BB67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44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BF3D-7F6A-5B76-5DFD-2C7CFBF9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C106-EE24-D4D1-AF6A-C666F521E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BF575-58F1-CEBE-0CB3-2F65F1C9B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EA156-90A2-594F-41AE-ABA671DE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7FF0-988B-4926-B4CA-0FEC2D0CEBF1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673F7-E4D7-D0D0-FE7C-E6BE0EA8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89154-6C54-E09B-202C-37B39495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49EC-ECC2-471A-ACF1-FC21BB67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24F1-A3FF-C6DF-4857-E249242E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28E0-60F3-D120-D2AA-5D958288D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8DD26-C4C5-FD50-9D9E-A1EAB6315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518CF-7C24-BAB8-BC82-58CB025FB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79DFA-0DE0-7F7A-AB3C-03FE03B5F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07CD5-4F14-58DD-1522-C4AEB82D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7FF0-988B-4926-B4CA-0FEC2D0CEBF1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7635C-A4CA-F1A2-50A9-DAF57E0F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09699-1F35-3416-BF84-102B8A54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49EC-ECC2-471A-ACF1-FC21BB67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2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989D-509D-1306-9784-143EDB18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74877-1527-6C5C-D3E8-6820940A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7FF0-988B-4926-B4CA-0FEC2D0CEBF1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1D4C5-CE24-3B85-82C5-61F5B50B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45FAE-9A0A-B75F-B83A-99A02ED8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49EC-ECC2-471A-ACF1-FC21BB67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1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162E7-3854-7389-ABBF-CC8356F0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7FF0-988B-4926-B4CA-0FEC2D0CEBF1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A7DA5-BA74-7AFA-6F6D-A198FD3D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A7EB4-EB62-56C8-8721-175E2394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49EC-ECC2-471A-ACF1-FC21BB67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76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F8C8-4552-CD00-6B57-6EC61314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599E-2780-438B-F032-ED8CD0287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99E8A-A9FE-8831-ADA0-E177BAF1A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9C626-2355-3D2A-E8EE-E9CCF291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7FF0-988B-4926-B4CA-0FEC2D0CEBF1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D3D5A-D207-7B5C-1D23-51939FED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AEF61-DD5F-B8B2-61ED-EFE3755B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49EC-ECC2-471A-ACF1-FC21BB67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23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9732-6832-DEF5-E583-C9F0C285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5CA64-CD0C-4A13-433B-462D3A0DD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3E8F2-EF7E-56AD-FE2A-58E868143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1D41D-5B0F-A6C9-F209-7AF2A541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7FF0-988B-4926-B4CA-0FEC2D0CEBF1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6AEFF-47DA-3FC5-782A-5366464B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0BCD7-A7B7-7813-6FE3-8C916318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49EC-ECC2-471A-ACF1-FC21BB67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25623-0E6E-3394-8318-CFE910A5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7C18D-6606-BF65-2C13-9576A2BF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FC8D5-48B1-57C9-301B-42205C049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37FF0-988B-4926-B4CA-0FEC2D0CEBF1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1E2F3-29D5-136B-00C3-5646ABBDC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587D-6BAA-3161-E666-D10EB593D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249EC-ECC2-471A-ACF1-FC21BB67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3D69-71AA-B381-D66D-326D9DBB3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1665"/>
            <a:ext cx="9144000" cy="2387600"/>
          </a:xfrm>
        </p:spPr>
        <p:txBody>
          <a:bodyPr/>
          <a:lstStyle/>
          <a:p>
            <a:r>
              <a:rPr lang="en-US" dirty="0"/>
              <a:t> string functions in </a:t>
            </a:r>
            <a:r>
              <a:rPr lang="en-US" dirty="0" err="1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1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DF3C-FDD1-768F-6209-678FC339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3200" dirty="0"/>
              <a:t>هما كتير </a:t>
            </a:r>
            <a:r>
              <a:rPr lang="ar-EG" sz="3200" dirty="0" err="1"/>
              <a:t>الصراحه</a:t>
            </a:r>
            <a:r>
              <a:rPr lang="ar-EG" sz="3200" dirty="0"/>
              <a:t> </a:t>
            </a:r>
            <a:r>
              <a:rPr lang="ar-EG" sz="3200" dirty="0" err="1"/>
              <a:t>فهنكتب</a:t>
            </a:r>
            <a:r>
              <a:rPr lang="ar-EG" sz="3200" dirty="0"/>
              <a:t> اللي </a:t>
            </a:r>
            <a:r>
              <a:rPr lang="ar-EG" sz="3200" dirty="0" err="1"/>
              <a:t>شايفه</a:t>
            </a:r>
            <a:r>
              <a:rPr lang="ar-EG" sz="3200" dirty="0"/>
              <a:t> مهم من وجهة نظري والله أعلى وأعلم بقاا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C256-0E84-9D4E-66E7-EAFB8D6B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/>
              <a:t>عندنا أول حاجه طبعاً حبيبة الكل </a:t>
            </a:r>
            <a:r>
              <a:rPr lang="en-US" dirty="0"/>
              <a:t>echo()</a:t>
            </a:r>
            <a:r>
              <a:rPr lang="ar-EG" dirty="0"/>
              <a:t> بتطبع طبعاً نصوص </a:t>
            </a:r>
            <a:br>
              <a:rPr lang="ar-EG" dirty="0"/>
            </a:br>
            <a:r>
              <a:rPr lang="ar-EG" dirty="0"/>
              <a:t>مثال </a:t>
            </a:r>
            <a:r>
              <a:rPr lang="en-US" dirty="0"/>
              <a:t>echo("Hello world!"); </a:t>
            </a:r>
            <a:r>
              <a:rPr lang="ar-EG" dirty="0"/>
              <a:t> وممكن طبعاً أشيل الأقواس </a:t>
            </a:r>
            <a:r>
              <a:rPr lang="en-US" dirty="0"/>
              <a:t>echo "Hello world!";</a:t>
            </a:r>
          </a:p>
          <a:p>
            <a:pPr algn="r" rtl="1"/>
            <a:r>
              <a:rPr lang="ar-EG" dirty="0" err="1"/>
              <a:t>تاني</a:t>
            </a:r>
            <a:r>
              <a:rPr lang="ar-EG" dirty="0"/>
              <a:t> حاجة </a:t>
            </a:r>
            <a:r>
              <a:rPr lang="en-US" dirty="0"/>
              <a:t>explode()</a:t>
            </a:r>
            <a:r>
              <a:rPr lang="ar-EG" dirty="0"/>
              <a:t> بتحول النص لمصفوفة</a:t>
            </a:r>
            <a:br>
              <a:rPr lang="ar-EG" dirty="0"/>
            </a:br>
            <a:r>
              <a:rPr lang="ar-EG" dirty="0"/>
              <a:t>مثال </a:t>
            </a:r>
            <a:br>
              <a:rPr lang="en-US" dirty="0"/>
            </a:br>
            <a:r>
              <a:rPr lang="en-US" dirty="0"/>
              <a:t>$str = "Hello world. It's a beautiful day.";</a:t>
            </a:r>
            <a:br>
              <a:rPr lang="en-US" dirty="0"/>
            </a:br>
            <a:r>
              <a:rPr lang="en-US" dirty="0"/>
              <a:t>explode(" ",$str)</a:t>
            </a:r>
            <a:r>
              <a:rPr lang="ar-EG" dirty="0"/>
              <a:t> هنا طبعاً </a:t>
            </a:r>
            <a:r>
              <a:rPr lang="ar-EG" dirty="0" err="1"/>
              <a:t>هيحول</a:t>
            </a:r>
            <a:r>
              <a:rPr lang="ar-EG" dirty="0"/>
              <a:t> النص كله اللي موجود في المتغير </a:t>
            </a:r>
            <a:r>
              <a:rPr lang="en-US" dirty="0"/>
              <a:t>str</a:t>
            </a:r>
            <a:r>
              <a:rPr lang="ar-EG" dirty="0"/>
              <a:t> لمصفوفه </a:t>
            </a:r>
            <a:br>
              <a:rPr lang="ar-EG" dirty="0"/>
            </a:br>
            <a:r>
              <a:rPr lang="ar-EG" dirty="0" err="1"/>
              <a:t>بناءاً</a:t>
            </a:r>
            <a:r>
              <a:rPr lang="ar-EG" dirty="0"/>
              <a:t> على المسافة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7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2856-C433-0E0E-E346-C0F99784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834"/>
            <a:ext cx="10515600" cy="5778129"/>
          </a:xfrm>
        </p:spPr>
        <p:txBody>
          <a:bodyPr>
            <a:normAutofit/>
          </a:bodyPr>
          <a:lstStyle/>
          <a:p>
            <a:pPr algn="r" rtl="1"/>
            <a:r>
              <a:rPr lang="ar-EG" dirty="0" err="1"/>
              <a:t>تالت</a:t>
            </a:r>
            <a:r>
              <a:rPr lang="ar-EG" dirty="0"/>
              <a:t> حاجه</a:t>
            </a:r>
            <a:r>
              <a:rPr lang="en-US" dirty="0"/>
              <a:t> implode() </a:t>
            </a:r>
            <a:r>
              <a:rPr lang="ar-EG" dirty="0"/>
              <a:t>دي عكس اللي فاتت بقاا </a:t>
            </a:r>
            <a:r>
              <a:rPr lang="ar-EG" dirty="0" err="1"/>
              <a:t>بترجع</a:t>
            </a:r>
            <a:r>
              <a:rPr lang="ar-EG" dirty="0"/>
              <a:t> الكلام أو القيم اللي في </a:t>
            </a:r>
            <a:r>
              <a:rPr lang="ar-EG" dirty="0" err="1"/>
              <a:t>المصفوفه</a:t>
            </a:r>
            <a:r>
              <a:rPr lang="ar-EG" dirty="0"/>
              <a:t> وتحطها في </a:t>
            </a:r>
            <a:r>
              <a:rPr lang="en-US" dirty="0"/>
              <a:t>string</a:t>
            </a:r>
            <a:r>
              <a:rPr lang="ar-EG" dirty="0"/>
              <a:t> مثال</a:t>
            </a:r>
            <a:br>
              <a:rPr lang="ar-EG" dirty="0"/>
            </a:br>
            <a:r>
              <a:rPr lang="en-US" dirty="0"/>
              <a:t>$</a:t>
            </a:r>
            <a:r>
              <a:rPr lang="en-US" dirty="0" err="1"/>
              <a:t>arr</a:t>
            </a:r>
            <a:r>
              <a:rPr lang="en-US" dirty="0"/>
              <a:t> = array('</a:t>
            </a:r>
            <a:r>
              <a:rPr lang="en-US" dirty="0" err="1"/>
              <a:t>Hello','World!','Beautiful','Day</a:t>
            </a:r>
            <a:r>
              <a:rPr lang="en-US" dirty="0"/>
              <a:t>!’);</a:t>
            </a:r>
            <a:br>
              <a:rPr lang="ar-EG" dirty="0"/>
            </a:br>
            <a:r>
              <a:rPr lang="en-US" dirty="0"/>
              <a:t>implode(" ",$</a:t>
            </a:r>
            <a:r>
              <a:rPr lang="en-US" dirty="0" err="1"/>
              <a:t>arr</a:t>
            </a:r>
            <a:r>
              <a:rPr lang="en-US" dirty="0"/>
              <a:t>);</a:t>
            </a:r>
            <a:r>
              <a:rPr lang="ar-EG" dirty="0"/>
              <a:t> وهنا طبعاً </a:t>
            </a:r>
            <a:r>
              <a:rPr lang="ar-EG" dirty="0" err="1"/>
              <a:t>هيحول</a:t>
            </a:r>
            <a:r>
              <a:rPr lang="ar-EG" dirty="0"/>
              <a:t> النص كله اللي موجود في المتغير </a:t>
            </a:r>
            <a:r>
              <a:rPr lang="en-US" dirty="0" err="1"/>
              <a:t>arr</a:t>
            </a:r>
            <a:r>
              <a:rPr lang="ar-EG" dirty="0"/>
              <a:t> لنص </a:t>
            </a:r>
            <a:br>
              <a:rPr lang="ar-EG" dirty="0"/>
            </a:br>
            <a:r>
              <a:rPr lang="ar-EG" dirty="0"/>
              <a:t>ويحط بين كل عنصر والتاني مسافة</a:t>
            </a:r>
            <a:br>
              <a:rPr lang="ar-EG" dirty="0"/>
            </a:br>
            <a:r>
              <a:rPr lang="ar-EG" dirty="0"/>
              <a:t>رابع حاجه </a:t>
            </a:r>
            <a:r>
              <a:rPr lang="en-US" dirty="0" err="1"/>
              <a:t>str_repeat</a:t>
            </a:r>
            <a:r>
              <a:rPr lang="en-US" dirty="0"/>
              <a:t>()</a:t>
            </a:r>
            <a:r>
              <a:rPr lang="ar-EG" dirty="0"/>
              <a:t> </a:t>
            </a:r>
            <a:r>
              <a:rPr lang="ar-EG" dirty="0" err="1"/>
              <a:t>بتسخدم</a:t>
            </a:r>
            <a:r>
              <a:rPr lang="ar-EG" dirty="0"/>
              <a:t> لو </a:t>
            </a:r>
            <a:r>
              <a:rPr lang="ar-EG" dirty="0" err="1"/>
              <a:t>عاوزين</a:t>
            </a:r>
            <a:r>
              <a:rPr lang="ar-EG" dirty="0"/>
              <a:t> نكرر كلمة مثلاً أكتر من مره مثال</a:t>
            </a:r>
            <a:br>
              <a:rPr lang="ar-EG" dirty="0"/>
            </a:br>
            <a:r>
              <a:rPr lang="en-US" dirty="0" err="1"/>
              <a:t>str_repeat</a:t>
            </a:r>
            <a:r>
              <a:rPr lang="en-US" dirty="0"/>
              <a:t>(“3zazy",3);                            R:          3zazy3zazy3zazy</a:t>
            </a:r>
          </a:p>
          <a:p>
            <a:pPr algn="r" rtl="1"/>
            <a:r>
              <a:rPr lang="ar-EG" dirty="0"/>
              <a:t>رابع حاجه </a:t>
            </a:r>
            <a:r>
              <a:rPr lang="en-US" dirty="0" err="1"/>
              <a:t>str_shuffle</a:t>
            </a:r>
            <a:r>
              <a:rPr lang="en-US" dirty="0"/>
              <a:t>()</a:t>
            </a:r>
            <a:r>
              <a:rPr lang="ar-EG" dirty="0"/>
              <a:t> </a:t>
            </a:r>
            <a:r>
              <a:rPr lang="ar-EG" dirty="0" err="1"/>
              <a:t>بتستخدم</a:t>
            </a:r>
            <a:r>
              <a:rPr lang="ar-EG" dirty="0"/>
              <a:t> لو عاوز </a:t>
            </a:r>
            <a:r>
              <a:rPr lang="ar-EG" dirty="0" err="1"/>
              <a:t>ألغبط</a:t>
            </a:r>
            <a:r>
              <a:rPr lang="ar-EG" dirty="0"/>
              <a:t> الكلام أو النص علشان </a:t>
            </a:r>
            <a:r>
              <a:rPr lang="ar-EG" dirty="0" err="1"/>
              <a:t>محدش</a:t>
            </a:r>
            <a:r>
              <a:rPr lang="ar-EG" dirty="0"/>
              <a:t> يعرف يقرأه مثلا أو في لعبه كل شويه ترتيب الحروف </a:t>
            </a:r>
            <a:r>
              <a:rPr lang="ar-EG" dirty="0" err="1"/>
              <a:t>بتاعة</a:t>
            </a:r>
            <a:r>
              <a:rPr lang="ar-EG" dirty="0"/>
              <a:t> النص الموجود يتغير مثال</a:t>
            </a:r>
            <a:br>
              <a:rPr lang="ar-EG" dirty="0"/>
            </a:br>
            <a:r>
              <a:rPr lang="en-US" dirty="0" err="1"/>
              <a:t>str_shuffle</a:t>
            </a:r>
            <a:r>
              <a:rPr lang="en-US" dirty="0"/>
              <a:t>("Hello PHP");                          R:                      </a:t>
            </a:r>
            <a:r>
              <a:rPr lang="en-US" dirty="0" err="1"/>
              <a:t>eollHP</a:t>
            </a:r>
            <a:r>
              <a:rPr lang="en-US" dirty="0"/>
              <a:t> PH</a:t>
            </a:r>
          </a:p>
          <a:p>
            <a:pPr algn="r" rtl="1"/>
            <a:r>
              <a:rPr lang="ar-EG" dirty="0"/>
              <a:t>خامس حاجه </a:t>
            </a:r>
            <a:r>
              <a:rPr lang="en-US" dirty="0" err="1"/>
              <a:t>str_split</a:t>
            </a:r>
            <a:r>
              <a:rPr lang="en-US" dirty="0"/>
              <a:t>()</a:t>
            </a:r>
            <a:r>
              <a:rPr lang="ar-EG" dirty="0"/>
              <a:t> </a:t>
            </a:r>
            <a:r>
              <a:rPr lang="ar-EG" dirty="0" err="1"/>
              <a:t>بتسخدم</a:t>
            </a:r>
            <a:r>
              <a:rPr lang="ar-EG" dirty="0"/>
              <a:t> لو عاوز أحول نص لمصفوفه ممكن أخلي كل حرف كعنصر في </a:t>
            </a:r>
            <a:r>
              <a:rPr lang="ar-EG" dirty="0" err="1"/>
              <a:t>المصفوفه</a:t>
            </a:r>
            <a:r>
              <a:rPr lang="ar-EG" dirty="0"/>
              <a:t> أو كل كذا حرف مثال </a:t>
            </a:r>
            <a:br>
              <a:rPr lang="ar-EG" dirty="0"/>
            </a:br>
            <a:r>
              <a:rPr lang="en-US" sz="2400" dirty="0" err="1"/>
              <a:t>str_split</a:t>
            </a:r>
            <a:r>
              <a:rPr lang="en-US" sz="2400" dirty="0"/>
              <a:t>("Hello")                  R:     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 ( [0] =&gt; H [1] =&gt; e [2] =&gt; l [3] =&gt; l [4] =&gt; o )</a:t>
            </a:r>
            <a:b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ar-EG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مثال </a:t>
            </a:r>
            <a:r>
              <a:rPr lang="en-US" sz="2400" dirty="0" err="1"/>
              <a:t>str_split</a:t>
            </a:r>
            <a:r>
              <a:rPr lang="en-US" sz="2400" dirty="0"/>
              <a:t>("Hello“, 2)                 R:         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 ( [0] =&gt; He [1] =&gt; ll [2] =&gt; o )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6836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2856-C433-0E0E-E346-C0F99784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834"/>
            <a:ext cx="10515600" cy="5778129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ar-EG" dirty="0"/>
              <a:t>سادس حاجه </a:t>
            </a:r>
            <a:r>
              <a:rPr lang="en-US" dirty="0" err="1"/>
              <a:t>strip_tags</a:t>
            </a:r>
            <a:r>
              <a:rPr lang="en-US" dirty="0"/>
              <a:t>()</a:t>
            </a:r>
            <a:r>
              <a:rPr lang="ar-EG" dirty="0"/>
              <a:t> </a:t>
            </a:r>
            <a:r>
              <a:rPr lang="ar-EG" dirty="0" err="1"/>
              <a:t>بتستخدم</a:t>
            </a:r>
            <a:r>
              <a:rPr lang="ar-EG" dirty="0"/>
              <a:t> في حالة لو مش عاوز أي </a:t>
            </a:r>
            <a:r>
              <a:rPr lang="en-US" dirty="0"/>
              <a:t>html tag</a:t>
            </a:r>
            <a:r>
              <a:rPr lang="ar-EG" dirty="0"/>
              <a:t> يتنفذ علشان مثلا مش </a:t>
            </a:r>
            <a:r>
              <a:rPr lang="ar-EG" dirty="0" err="1"/>
              <a:t>يبوظ</a:t>
            </a:r>
            <a:r>
              <a:rPr lang="ar-EG" dirty="0"/>
              <a:t> شكل </a:t>
            </a:r>
            <a:r>
              <a:rPr lang="ar-EG" dirty="0" err="1"/>
              <a:t>الصفحه</a:t>
            </a:r>
            <a:r>
              <a:rPr lang="ar-EG" dirty="0"/>
              <a:t> أو </a:t>
            </a:r>
            <a:r>
              <a:rPr lang="ar-EG" dirty="0" err="1"/>
              <a:t>هكوره</a:t>
            </a:r>
            <a:r>
              <a:rPr lang="ar-EG" dirty="0"/>
              <a:t> يدخل </a:t>
            </a:r>
            <a:r>
              <a:rPr lang="ar-EG" dirty="0" err="1"/>
              <a:t>يبوظلي</a:t>
            </a:r>
            <a:r>
              <a:rPr lang="ar-EG" dirty="0"/>
              <a:t> </a:t>
            </a:r>
            <a:r>
              <a:rPr lang="ar-EG" dirty="0" err="1"/>
              <a:t>الديزاين</a:t>
            </a:r>
            <a:r>
              <a:rPr lang="ar-EG" dirty="0"/>
              <a:t> لو حط تاج في أي </a:t>
            </a:r>
            <a:r>
              <a:rPr lang="en-US" dirty="0"/>
              <a:t>input</a:t>
            </a:r>
            <a:r>
              <a:rPr lang="ar-EG" dirty="0"/>
              <a:t> أول لو عاوز الكلام اللي جوا أي تاج عموماً من غير التاج دا لأي سبب بقاا حتى لو رخامه</a:t>
            </a:r>
            <a:br>
              <a:rPr lang="ar-EG" dirty="0"/>
            </a:br>
            <a:r>
              <a:rPr lang="ar-EG" dirty="0"/>
              <a:t>مثال </a:t>
            </a:r>
            <a:r>
              <a:rPr lang="en-US" dirty="0" err="1"/>
              <a:t>strip_tags</a:t>
            </a:r>
            <a:r>
              <a:rPr lang="en-US" dirty="0"/>
              <a:t>("Hello &lt;b&gt;PHP!&lt;/b&gt;");         R: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Hello PHP!</a:t>
            </a:r>
            <a:br>
              <a:rPr lang="ar-EG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ar-EG" dirty="0">
                <a:solidFill>
                  <a:srgbClr val="000000"/>
                </a:solidFill>
                <a:latin typeface="Times New Roman" panose="02020603050405020304" pitchFamily="18" charset="0"/>
              </a:rPr>
              <a:t>وممكن أستهدف تاج معين بحيث إنه يفضل موجود والباقي </a:t>
            </a:r>
            <a:r>
              <a:rPr lang="ar-EG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يتشال</a:t>
            </a:r>
            <a:r>
              <a:rPr lang="ar-EG" dirty="0">
                <a:solidFill>
                  <a:srgbClr val="000000"/>
                </a:solidFill>
                <a:latin typeface="Times New Roman" panose="02020603050405020304" pitchFamily="18" charset="0"/>
              </a:rPr>
              <a:t> عن طريق إني أضيف التاج </a:t>
            </a:r>
            <a:r>
              <a:rPr lang="ar-EG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كبراميتر</a:t>
            </a:r>
            <a:r>
              <a:rPr lang="ar-EG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ar-EG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تاني</a:t>
            </a:r>
            <a:r>
              <a:rPr lang="ar-EG" dirty="0">
                <a:solidFill>
                  <a:srgbClr val="000000"/>
                </a:solidFill>
                <a:latin typeface="Times New Roman" panose="02020603050405020304" pitchFamily="18" charset="0"/>
              </a:rPr>
              <a:t> مثال</a:t>
            </a:r>
            <a:br>
              <a:rPr lang="ar-EG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Hello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PHP!</a:t>
            </a:r>
            <a:r>
              <a:rPr lang="ar-EG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dirty="0" err="1"/>
              <a:t>strip_tags</a:t>
            </a:r>
            <a:r>
              <a:rPr lang="en-US" dirty="0"/>
              <a:t>("Hello &lt;b&gt;&lt;</a:t>
            </a:r>
            <a:r>
              <a:rPr lang="en-US" dirty="0" err="1"/>
              <a:t>i</a:t>
            </a:r>
            <a:r>
              <a:rPr lang="en-US" dirty="0"/>
              <a:t>&gt;PHP!&lt;/</a:t>
            </a:r>
            <a:r>
              <a:rPr lang="en-US" dirty="0" err="1"/>
              <a:t>i</a:t>
            </a:r>
            <a:r>
              <a:rPr lang="en-US" dirty="0"/>
              <a:t>&gt;&lt;/b&gt;","&lt;b&gt;");</a:t>
            </a:r>
          </a:p>
          <a:p>
            <a:pPr algn="r" rtl="1"/>
            <a:r>
              <a:rPr lang="ar-EG" dirty="0"/>
              <a:t>سابع حاجه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ar-E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r-EG" dirty="0" err="1">
                <a:solidFill>
                  <a:srgbClr val="000000"/>
                </a:solidFill>
                <a:latin typeface="Consolas" panose="020B0609020204030204" pitchFamily="49" charset="0"/>
              </a:rPr>
              <a:t>بستخدمه</a:t>
            </a:r>
            <a:r>
              <a:rPr lang="ar-EG" dirty="0">
                <a:solidFill>
                  <a:srgbClr val="000000"/>
                </a:solidFill>
                <a:latin typeface="Consolas" panose="020B0609020204030204" pitchFamily="49" charset="0"/>
              </a:rPr>
              <a:t> في حالة عاوز أشيل حروف من جانبين النص مثال </a:t>
            </a:r>
            <a:br>
              <a:rPr lang="ar-E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/>
              <a:t>echo trim("Hello World!","</a:t>
            </a:r>
            <a:r>
              <a:rPr lang="en-US" dirty="0" err="1"/>
              <a:t>Hed</a:t>
            </a:r>
            <a:r>
              <a:rPr lang="en-US" dirty="0"/>
              <a:t>!");       R:    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llo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Worl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r" rtl="1"/>
            <a:r>
              <a:rPr lang="ar-EG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تامن</a:t>
            </a:r>
            <a:r>
              <a:rPr lang="ar-EG" dirty="0">
                <a:solidFill>
                  <a:srgbClr val="000000"/>
                </a:solidFill>
                <a:latin typeface="Times New Roman" panose="02020603050405020304" pitchFamily="18" charset="0"/>
              </a:rPr>
              <a:t> حاجه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wordwrap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</a:t>
            </a:r>
            <a:r>
              <a:rPr lang="ar-EG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بتسخدم</a:t>
            </a:r>
            <a:r>
              <a:rPr lang="ar-EG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علشان أنزل سطر جديد في النص كل عدد حروف معين مثال</a:t>
            </a:r>
            <a:br>
              <a:rPr lang="ar-EG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dirty="0"/>
              <a:t>$str = "An example of a long word is: </a:t>
            </a:r>
            <a:r>
              <a:rPr lang="en-US" dirty="0" err="1"/>
              <a:t>Supercalifragulistic</a:t>
            </a:r>
            <a:r>
              <a:rPr lang="en-US" dirty="0"/>
              <a:t>";</a:t>
            </a:r>
            <a:br>
              <a:rPr lang="ar-EG" dirty="0"/>
            </a:br>
            <a:r>
              <a:rPr lang="en-US" dirty="0"/>
              <a:t>echo </a:t>
            </a:r>
            <a:r>
              <a:rPr lang="en-US" dirty="0" err="1"/>
              <a:t>wordwrap</a:t>
            </a:r>
            <a:r>
              <a:rPr lang="en-US" dirty="0"/>
              <a:t>($str,15,"&lt;</a:t>
            </a:r>
            <a:r>
              <a:rPr lang="en-US" dirty="0" err="1"/>
              <a:t>br</a:t>
            </a:r>
            <a:r>
              <a:rPr lang="en-US" dirty="0"/>
              <a:t>&gt;\n");</a:t>
            </a:r>
            <a:br>
              <a:rPr lang="ar-EG" dirty="0"/>
            </a:br>
            <a:r>
              <a:rPr lang="en-US" dirty="0"/>
              <a:t>R:           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 example of a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long word is: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Supercalifragulistic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1520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2856-C433-0E0E-E346-C0F99784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834"/>
            <a:ext cx="10515600" cy="5778129"/>
          </a:xfrm>
        </p:spPr>
        <p:txBody>
          <a:bodyPr>
            <a:normAutofit/>
          </a:bodyPr>
          <a:lstStyle/>
          <a:p>
            <a:pPr algn="r" rtl="1"/>
            <a:r>
              <a:rPr lang="ar-EG" dirty="0"/>
              <a:t>تاسع حاجه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ucwords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ar-EG" dirty="0">
                <a:solidFill>
                  <a:srgbClr val="000000"/>
                </a:solidFill>
                <a:latin typeface="Consolas" panose="020B0609020204030204" pitchFamily="49" charset="0"/>
              </a:rPr>
              <a:t> بتخلي كل أول حرف من كل كلمه حرف </a:t>
            </a:r>
            <a:r>
              <a:rPr lang="ar-EG" dirty="0" err="1">
                <a:solidFill>
                  <a:srgbClr val="000000"/>
                </a:solidFill>
                <a:latin typeface="Consolas" panose="020B0609020204030204" pitchFamily="49" charset="0"/>
              </a:rPr>
              <a:t>كابيتل</a:t>
            </a:r>
            <a:r>
              <a:rPr lang="ar-EG" dirty="0">
                <a:solidFill>
                  <a:srgbClr val="000000"/>
                </a:solidFill>
                <a:latin typeface="Consolas" panose="020B0609020204030204" pitchFamily="49" charset="0"/>
              </a:rPr>
              <a:t> مثال </a:t>
            </a:r>
            <a:br>
              <a:rPr lang="ar-EG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/>
              <a:t>echo </a:t>
            </a:r>
            <a:r>
              <a:rPr lang="en-US" dirty="0" err="1"/>
              <a:t>ucwords</a:t>
            </a:r>
            <a:r>
              <a:rPr lang="en-US" dirty="0"/>
              <a:t>("hello world");     R:    Hello World</a:t>
            </a:r>
            <a:br>
              <a:rPr lang="en-US" dirty="0"/>
            </a:br>
            <a:r>
              <a:rPr lang="ar-EG" dirty="0"/>
              <a:t>وممكن أعملها عن طريق رمز معين مش شرط كل كلمة يكون عن طريق </a:t>
            </a:r>
            <a:r>
              <a:rPr lang="ar-EG" dirty="0" err="1"/>
              <a:t>المسافه</a:t>
            </a:r>
            <a:r>
              <a:rPr lang="ar-EG" dirty="0"/>
              <a:t> بس أخلي بالي بإن </a:t>
            </a:r>
            <a:r>
              <a:rPr lang="ar-EG" dirty="0">
                <a:solidFill>
                  <a:srgbClr val="000000"/>
                </a:solidFill>
                <a:latin typeface="Consolas" panose="020B0609020204030204" pitchFamily="49" charset="0"/>
              </a:rPr>
              <a:t>أول كلمة في </a:t>
            </a:r>
            <a:r>
              <a:rPr lang="ar-EG" dirty="0" err="1">
                <a:solidFill>
                  <a:srgbClr val="000000"/>
                </a:solidFill>
                <a:latin typeface="Consolas" panose="020B0609020204030204" pitchFamily="49" charset="0"/>
              </a:rPr>
              <a:t>الجمله</a:t>
            </a:r>
            <a:r>
              <a:rPr lang="ar-EG" dirty="0">
                <a:solidFill>
                  <a:srgbClr val="000000"/>
                </a:solidFill>
                <a:latin typeface="Consolas" panose="020B0609020204030204" pitchFamily="49" charset="0"/>
              </a:rPr>
              <a:t> عموماً أول حرف فيها </a:t>
            </a:r>
            <a:r>
              <a:rPr lang="ar-EG" dirty="0" err="1">
                <a:solidFill>
                  <a:srgbClr val="000000"/>
                </a:solidFill>
                <a:latin typeface="Consolas" panose="020B0609020204030204" pitchFamily="49" charset="0"/>
              </a:rPr>
              <a:t>بيتحول</a:t>
            </a:r>
            <a:r>
              <a:rPr lang="ar-E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ar-EG" dirty="0" err="1">
                <a:solidFill>
                  <a:srgbClr val="000000"/>
                </a:solidFill>
                <a:latin typeface="Consolas" panose="020B0609020204030204" pitchFamily="49" charset="0"/>
              </a:rPr>
              <a:t>كابيتل</a:t>
            </a:r>
            <a:r>
              <a:rPr lang="ar-EG" dirty="0">
                <a:solidFill>
                  <a:srgbClr val="000000"/>
                </a:solidFill>
                <a:latin typeface="Consolas" panose="020B0609020204030204" pitchFamily="49" charset="0"/>
              </a:rPr>
              <a:t> تلقائي </a:t>
            </a:r>
            <a:r>
              <a:rPr lang="ar-EG" dirty="0"/>
              <a:t>مثال</a:t>
            </a:r>
            <a:br>
              <a:rPr lang="ar-EG" dirty="0"/>
            </a:br>
            <a:r>
              <a:rPr lang="en-US" dirty="0"/>
              <a:t>echo </a:t>
            </a:r>
            <a:r>
              <a:rPr lang="en-US" dirty="0" err="1"/>
              <a:t>ucwords</a:t>
            </a:r>
            <a:r>
              <a:rPr lang="en-US" dirty="0"/>
              <a:t>("</a:t>
            </a:r>
            <a:r>
              <a:rPr lang="en-US" dirty="0" err="1"/>
              <a:t>hello|world</a:t>
            </a:r>
            <a:r>
              <a:rPr lang="en-US" dirty="0"/>
              <a:t>", "|");             R:  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Hello|World</a:t>
            </a:r>
            <a:endParaRPr lang="ar-E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r" rtl="1"/>
            <a:r>
              <a:rPr lang="ar-EG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عاشر حاجه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</a:t>
            </a:r>
            <a:r>
              <a:rPr lang="ar-EG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هي </a:t>
            </a:r>
            <a:r>
              <a:rPr lang="ar-EG" dirty="0">
                <a:solidFill>
                  <a:srgbClr val="000000"/>
                </a:solidFill>
                <a:latin typeface="Times New Roman" panose="02020603050405020304" pitchFamily="18" charset="0"/>
              </a:rPr>
              <a:t>دالة </a:t>
            </a:r>
            <a:r>
              <a:rPr lang="ar-EG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بتشفر</a:t>
            </a:r>
            <a:r>
              <a:rPr lang="ar-EG" dirty="0">
                <a:solidFill>
                  <a:srgbClr val="000000"/>
                </a:solidFill>
                <a:latin typeface="Times New Roman" panose="02020603050405020304" pitchFamily="18" charset="0"/>
              </a:rPr>
              <a:t> الكلام علشان لو </a:t>
            </a:r>
            <a:r>
              <a:rPr lang="ar-EG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هحفظوا</a:t>
            </a:r>
            <a:r>
              <a:rPr lang="ar-EG" dirty="0">
                <a:solidFill>
                  <a:srgbClr val="000000"/>
                </a:solidFill>
                <a:latin typeface="Times New Roman" panose="02020603050405020304" pitchFamily="18" charset="0"/>
              </a:rPr>
              <a:t> في الداتا بيس مثلا ولو </a:t>
            </a:r>
            <a:r>
              <a:rPr lang="ar-EG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أخترقت</a:t>
            </a:r>
            <a:r>
              <a:rPr lang="ar-EG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ar-EG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محدش</a:t>
            </a:r>
            <a:r>
              <a:rPr lang="ar-EG" dirty="0">
                <a:solidFill>
                  <a:srgbClr val="000000"/>
                </a:solidFill>
                <a:latin typeface="Times New Roman" panose="02020603050405020304" pitchFamily="18" charset="0"/>
              </a:rPr>
              <a:t> يقدر يفهم الكلام اللي مكتوب أو يعني يقرأه بسهوله </a:t>
            </a:r>
            <a:br>
              <a:rPr lang="ar-EG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ar-EG" dirty="0"/>
              <a:t>مثال</a:t>
            </a:r>
            <a:br>
              <a:rPr lang="en-US" dirty="0"/>
            </a:br>
            <a:r>
              <a:rPr lang="en-US" dirty="0"/>
              <a:t> R: f7ff9e8b7bb2e09b70935a5d785e0cc5d9d0abf0</a:t>
            </a:r>
            <a:r>
              <a:rPr lang="ar-EG" dirty="0"/>
              <a:t> </a:t>
            </a:r>
            <a:r>
              <a:rPr lang="en-US" dirty="0"/>
              <a:t>sha1 ("Hello");</a:t>
            </a:r>
            <a:br>
              <a:rPr lang="en-US" dirty="0"/>
            </a:br>
            <a:r>
              <a:rPr lang="ar-EG" dirty="0"/>
              <a:t>فيكون الهاش بتاع الكلمة دي هي الرموز دي كلها كنوع من التشفير يعني وكدا 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4756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9FC4-7D72-1892-ED26-A8985781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42610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632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Times New Roman</vt:lpstr>
      <vt:lpstr>Office Theme</vt:lpstr>
      <vt:lpstr> string functions in php</vt:lpstr>
      <vt:lpstr>هما كتير الصراحه فهنكتب اللي شايفه مهم من وجهة نظري والله أعلى وأعلم بقاا 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string functions in php</dc:title>
  <dc:creator>Ibrahim 3zazy</dc:creator>
  <cp:lastModifiedBy>Ibrahim 3zazy</cp:lastModifiedBy>
  <cp:revision>59</cp:revision>
  <dcterms:created xsi:type="dcterms:W3CDTF">2024-03-05T20:52:13Z</dcterms:created>
  <dcterms:modified xsi:type="dcterms:W3CDTF">2024-03-05T21:43:13Z</dcterms:modified>
</cp:coreProperties>
</file>