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03A9-4685-BB68-D8E6-9E2A0D1B5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2C508-A56A-3A6F-6218-4E1D09EB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1282-9ACB-2F8D-204B-1B36E71F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A8D5-C803-FCE2-9259-A9D7E4AA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E514-B042-A3C5-9009-69AE1E58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2B26-5CB2-39DC-62EA-E1527355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3137-BDD5-1C0D-D532-8A6EA9FC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8C41-71FA-51CE-8A38-D2AC713B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70D-F9F4-605F-607B-EA16C7CE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9C80-5DDA-35C8-FCC8-34DCA46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DCA07-39BA-22B7-9A1C-B06C27C6A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4437F-070C-A0C8-EB20-272222415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9683-D43E-2617-2F00-FE69AEB7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62EB-55C0-03FE-019E-81E4FC6E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70BF-C91B-A059-4A2E-AAC5F67F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150D-01CE-4801-8AB5-788EB6CA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0A0F-BB4D-3752-33A8-2487F6FE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B11F-B4F7-BA42-82C7-065E2FE7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E639-C20B-B1F3-1C0B-813B9585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CC1D-5271-484C-B43E-4F02D937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1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DE40-1719-5BFB-38E0-EB4DF60D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D53A9-ADA3-FBC6-AB6A-0C4A18CA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25AF-1756-9568-70FF-966030B1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735B4-1EBE-05F3-C229-506ED718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F59A-118A-2087-F2D8-8CE13163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9C88-AAEE-0094-6EAC-610E831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6AC2-EE5E-E425-7BDA-9E90CCBF5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946EA-D3D7-6434-8D19-49EA07CBD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E3478-15A0-6B7A-CE83-B8C9D2F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0D6F2-CD87-568B-4D5B-3638EB1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E536-AD3D-A85F-5B90-C23CAF32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C816-B6DE-03BA-2933-0EF6998D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BC91-18F8-1FE8-5836-9742E210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4BABC-92FE-A6F3-368F-D603E6B0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7697D-14F3-E89C-E7E8-D4CAF342F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E2E1C-E56E-0434-FAB0-9FF61274E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69BCC-7C30-FFEF-41ED-9D916E89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30B6-4AB3-87CB-66AC-9323CBB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7A462-AD6E-F1DF-B4A5-044C4C46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00BF-4A8F-7772-10BD-21DFD7C5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876C4-B7CA-4971-CC62-F6ECDDEB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DC5D2-633C-5C44-5194-F2C86536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23422-3D05-556B-D6EA-C0661894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54567-1D1A-E3AF-985C-517A9CB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54883-C790-52E2-362E-2B323CD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BA56B-5052-7EE4-5A1B-4FD3D1C4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B761-2F84-6F76-0E6E-F2A8AD3C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ABA2-08A8-7EF6-09B5-B6E008FB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53C6-6B74-878D-5436-4B105E452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066E-4162-DE3B-164A-860874EF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B916-DE67-F558-3858-E8AB672D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C2FA-6910-5DB5-C208-7732C856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3B0C-41F8-E8B0-0E8E-635CB920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102A7-D436-22E2-0333-BF74BD5CF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35049-E04B-74C7-238D-AE102D62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EF01-9E5C-F5C2-02A4-3936C9E2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18D80-5D47-0953-1431-E20805A4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0FEA-CA24-0917-D6DC-43AA11CD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53D95-19B5-AC62-5CE6-5609E8AB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25B40-8407-B026-2C72-9AB9ABCF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295C-5199-0EC7-A2EF-099320A32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A514-281B-4EA4-8E9C-D0A963CA5764}" type="datetimeFigureOut">
              <a:rPr lang="en-US" smtClean="0"/>
              <a:t>2024-03-12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A2CD-10E0-0B69-C28C-45A1C7EA6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36E6-20FA-5005-8EDF-DF9859F1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601-FA72-4F4F-9545-53554D7B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func_array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1CF-3A03-ED3D-87AF-1A57109F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function with 10 example </a:t>
            </a:r>
          </a:p>
        </p:txBody>
      </p:sp>
    </p:spTree>
    <p:extLst>
      <p:ext uri="{BB962C8B-B14F-4D97-AF65-F5344CB8AC3E}">
        <p14:creationId xmlns:p14="http://schemas.microsoft.com/office/powerpoint/2010/main" val="3843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A8E6-E3CB-2351-3321-BA36BECF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هما كتير </a:t>
            </a:r>
            <a:r>
              <a:rPr lang="ar-EG" dirty="0" err="1"/>
              <a:t>فهحاول</a:t>
            </a:r>
            <a:r>
              <a:rPr lang="ar-EG" dirty="0"/>
              <a:t> اجيب اهم عشره او اللي ممكن يتكرروا معانا كتير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80CA-947D-E74C-AAFC-A8041FA5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اولهم طبعا </a:t>
            </a:r>
            <a:r>
              <a:rPr lang="en-US" b="0" i="0" dirty="0"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array()</a:t>
            </a:r>
            <a:r>
              <a:rPr lang="ar-EG" dirty="0">
                <a:latin typeface="Verdana" panose="020B0604030504040204" pitchFamily="34" charset="0"/>
              </a:rPr>
              <a:t> مش محتاجه طبعا هي اللي </a:t>
            </a:r>
            <a:r>
              <a:rPr lang="ar-EG" dirty="0" err="1">
                <a:latin typeface="Verdana" panose="020B0604030504040204" pitchFamily="34" charset="0"/>
              </a:rPr>
              <a:t>بتنشأ</a:t>
            </a:r>
            <a:r>
              <a:rPr lang="ar-EG" dirty="0">
                <a:latin typeface="Verdana" panose="020B0604030504040204" pitchFamily="34" charset="0"/>
              </a:rPr>
              <a:t> لينا </a:t>
            </a:r>
            <a:r>
              <a:rPr lang="ar-EG" dirty="0" err="1">
                <a:latin typeface="Verdana" panose="020B0604030504040204" pitchFamily="34" charset="0"/>
              </a:rPr>
              <a:t>الاراي</a:t>
            </a:r>
            <a:br>
              <a:rPr lang="ar-EG" dirty="0">
                <a:latin typeface="Verdana" panose="020B0604030504040204" pitchFamily="34" charset="0"/>
              </a:rPr>
            </a:br>
            <a:r>
              <a:rPr lang="ar-EG" dirty="0">
                <a:latin typeface="Verdana" panose="020B0604030504040204" pitchFamily="34" charset="0"/>
              </a:rPr>
              <a:t>مثال: </a:t>
            </a:r>
            <a:r>
              <a:rPr lang="en-US" dirty="0"/>
              <a:t>$cars=array("</a:t>
            </a:r>
            <a:r>
              <a:rPr lang="en-US" dirty="0" err="1"/>
              <a:t>Volvo","BMW","Toyota</a:t>
            </a:r>
            <a:r>
              <a:rPr lang="en-US" dirty="0"/>
              <a:t>");</a:t>
            </a:r>
            <a:endParaRPr lang="ar-EG" dirty="0">
              <a:latin typeface="Verdana" panose="020B0604030504040204" pitchFamily="34" charset="0"/>
            </a:endParaRPr>
          </a:p>
          <a:p>
            <a:pPr algn="r" rtl="1"/>
            <a:r>
              <a:rPr lang="ar-EG" dirty="0" err="1">
                <a:latin typeface="Verdana" panose="020B0604030504040204" pitchFamily="34" charset="0"/>
              </a:rPr>
              <a:t>التاني</a:t>
            </a:r>
            <a:r>
              <a:rPr lang="ar-EG" dirty="0"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array_combine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()</a:t>
            </a: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بت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نشأ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اراي جديده المفاتيح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بتاعتها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بتاخدها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من اراي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وكذالك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الـ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values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بتاخدها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من اراي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تانيه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مثال: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dirty="0"/>
              <a:t>$</a:t>
            </a:r>
            <a:r>
              <a:rPr lang="en-US" dirty="0" err="1"/>
              <a:t>fname</a:t>
            </a:r>
            <a:r>
              <a:rPr lang="en-US" dirty="0"/>
              <a:t>=array("</a:t>
            </a:r>
            <a:r>
              <a:rPr lang="en-US" dirty="0" err="1"/>
              <a:t>Peter","Ben","Joe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$age=array("35","37","43");</a:t>
            </a:r>
            <a:br>
              <a:rPr lang="en-US" dirty="0"/>
            </a:br>
            <a:r>
              <a:rPr lang="en-US" dirty="0"/>
              <a:t>$c=</a:t>
            </a:r>
            <a:r>
              <a:rPr lang="en-US" dirty="0" err="1"/>
              <a:t>array_combine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,$age);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16267E8-F2C3-004E-549D-61DA85FB469B}"/>
              </a:ext>
            </a:extLst>
          </p:cNvPr>
          <p:cNvSpPr/>
          <p:nvPr/>
        </p:nvSpPr>
        <p:spPr>
          <a:xfrm>
            <a:off x="330740" y="4552545"/>
            <a:ext cx="4562273" cy="797668"/>
          </a:xfrm>
          <a:prstGeom prst="wedgeRectCallout">
            <a:avLst>
              <a:gd name="adj1" fmla="val 74891"/>
              <a:gd name="adj2" fmla="val 30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[Peter] =&gt; 35 [Ben] =&gt; 37 [Joe] =&gt; 43 )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C0AE854-2A0F-2FFA-5A8B-9A553718AC66}"/>
              </a:ext>
            </a:extLst>
          </p:cNvPr>
          <p:cNvSpPr/>
          <p:nvPr/>
        </p:nvSpPr>
        <p:spPr>
          <a:xfrm>
            <a:off x="0" y="2237361"/>
            <a:ext cx="4328809" cy="484796"/>
          </a:xfrm>
          <a:prstGeom prst="wedgeRectCallout">
            <a:avLst>
              <a:gd name="adj1" fmla="val 58030"/>
              <a:gd name="adj2" fmla="val -957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[0] =&gt; Volvo [1] =&gt; BMW [2] =&gt; Toyota 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7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E831-8A71-0249-A664-7E300F6D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02"/>
            <a:ext cx="10515600" cy="589486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EG" dirty="0" err="1"/>
              <a:t>التالت</a:t>
            </a:r>
            <a:r>
              <a:rPr lang="ar-EG" dirty="0"/>
              <a:t> </a:t>
            </a:r>
            <a:r>
              <a:rPr lang="en-US" dirty="0" err="1"/>
              <a:t>array_filter</a:t>
            </a:r>
            <a:r>
              <a:rPr lang="en-US" dirty="0"/>
              <a:t>()</a:t>
            </a:r>
            <a:r>
              <a:rPr lang="ar-EG" dirty="0"/>
              <a:t> </a:t>
            </a:r>
            <a:r>
              <a:rPr lang="ar-EG" dirty="0" err="1"/>
              <a:t>بتعمل</a:t>
            </a:r>
            <a:r>
              <a:rPr lang="ar-EG" dirty="0"/>
              <a:t> فيلتر </a:t>
            </a:r>
            <a:r>
              <a:rPr lang="ar-EG" dirty="0" err="1"/>
              <a:t>لل</a:t>
            </a:r>
            <a:r>
              <a:rPr lang="ar-EG" dirty="0"/>
              <a:t>ـ</a:t>
            </a:r>
            <a:r>
              <a:rPr lang="en-US" dirty="0"/>
              <a:t> values</a:t>
            </a:r>
            <a:r>
              <a:rPr lang="ar-EG" dirty="0"/>
              <a:t> اللي في </a:t>
            </a:r>
            <a:r>
              <a:rPr lang="ar-EG" dirty="0" err="1"/>
              <a:t>الاراي</a:t>
            </a:r>
            <a:r>
              <a:rPr lang="ar-EG" dirty="0"/>
              <a:t> عن طريق فانكشن </a:t>
            </a:r>
            <a:br>
              <a:rPr lang="ar-EG" dirty="0"/>
            </a:br>
            <a:r>
              <a:rPr lang="ar-EG" dirty="0"/>
              <a:t>مثال:</a:t>
            </a:r>
          </a:p>
          <a:p>
            <a:pPr marL="0" indent="0" algn="l">
              <a:buNone/>
            </a:pPr>
            <a:r>
              <a:rPr lang="en-US" dirty="0"/>
              <a:t>function </a:t>
            </a:r>
            <a:r>
              <a:rPr lang="en-US" dirty="0" err="1"/>
              <a:t>test_odd</a:t>
            </a:r>
            <a:r>
              <a:rPr lang="en-US" dirty="0"/>
              <a:t>($var) {</a:t>
            </a:r>
            <a:br>
              <a:rPr lang="en-US" dirty="0"/>
            </a:br>
            <a:r>
              <a:rPr lang="en-US" dirty="0"/>
              <a:t>  return($var &amp; 1);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$a1=array(1,3,2,3,4);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</a:t>
            </a:r>
            <a:r>
              <a:rPr lang="en-US" dirty="0" err="1"/>
              <a:t>array_filter</a:t>
            </a:r>
            <a:r>
              <a:rPr lang="en-US" dirty="0"/>
              <a:t>($a1,"test_odd"));</a:t>
            </a:r>
            <a:endParaRPr lang="ar-EG" dirty="0"/>
          </a:p>
          <a:p>
            <a:pPr algn="r" rtl="1"/>
            <a:r>
              <a:rPr lang="ar-EG" dirty="0"/>
              <a:t>الرابع </a:t>
            </a:r>
            <a:r>
              <a:rPr lang="en-US" dirty="0" err="1"/>
              <a:t>array_key_exists</a:t>
            </a:r>
            <a:r>
              <a:rPr lang="en-US" dirty="0"/>
              <a:t>()</a:t>
            </a:r>
            <a:r>
              <a:rPr lang="ar-EG" dirty="0"/>
              <a:t> </a:t>
            </a:r>
            <a:r>
              <a:rPr lang="ar-EG" dirty="0" err="1"/>
              <a:t>بتتشكك</a:t>
            </a:r>
            <a:r>
              <a:rPr lang="ar-EG" dirty="0"/>
              <a:t> اذا كان </a:t>
            </a:r>
            <a:r>
              <a:rPr lang="en-US" dirty="0"/>
              <a:t>key</a:t>
            </a:r>
            <a:r>
              <a:rPr lang="ar-EG" dirty="0"/>
              <a:t> اللي في </a:t>
            </a:r>
            <a:r>
              <a:rPr lang="ar-EG" dirty="0" err="1"/>
              <a:t>الاراي</a:t>
            </a:r>
            <a:r>
              <a:rPr lang="ar-EG" dirty="0"/>
              <a:t> موجود ولا لا</a:t>
            </a:r>
            <a:br>
              <a:rPr lang="ar-EG" dirty="0"/>
            </a:br>
            <a:r>
              <a:rPr lang="ar-EG" dirty="0"/>
              <a:t>مثال:</a:t>
            </a:r>
          </a:p>
          <a:p>
            <a:pPr marL="0" indent="0" algn="l">
              <a:buNone/>
            </a:pPr>
            <a:r>
              <a:rPr lang="en-US" dirty="0"/>
              <a:t>$a=array("Volvo"=&gt;"XC90","BMW"=&gt;"X5");</a:t>
            </a:r>
            <a:br>
              <a:rPr lang="en-US" dirty="0"/>
            </a:br>
            <a:r>
              <a:rPr lang="en-US" dirty="0"/>
              <a:t>if (</a:t>
            </a:r>
            <a:r>
              <a:rPr lang="en-US" dirty="0" err="1"/>
              <a:t>array_key_exists</a:t>
            </a:r>
            <a:r>
              <a:rPr lang="en-US" dirty="0"/>
              <a:t>("</a:t>
            </a:r>
            <a:r>
              <a:rPr lang="en-US" dirty="0" err="1"/>
              <a:t>Volvo",$a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dirty="0"/>
              <a:t>  echo "Key exists!";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dirty="0"/>
              <a:t>  echo "Key does not exist!";</a:t>
            </a:r>
            <a:br>
              <a:rPr lang="en-US" dirty="0"/>
            </a:br>
            <a:r>
              <a:rPr lang="en-US" dirty="0"/>
              <a:t>  }</a:t>
            </a:r>
            <a:r>
              <a:rPr lang="ar-EG" dirty="0"/>
              <a:t> 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22644AD-21D7-E983-F61D-4194656FFF23}"/>
              </a:ext>
            </a:extLst>
          </p:cNvPr>
          <p:cNvSpPr/>
          <p:nvPr/>
        </p:nvSpPr>
        <p:spPr>
          <a:xfrm>
            <a:off x="6196519" y="1791477"/>
            <a:ext cx="4328809" cy="484796"/>
          </a:xfrm>
          <a:prstGeom prst="wedgeRectCallout">
            <a:avLst>
              <a:gd name="adj1" fmla="val -56577"/>
              <a:gd name="adj2" fmla="val 3457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[0] =&gt; 1 [1] =&gt; 3 [3] =&gt; 3 )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6F035C8-C92E-2654-571D-10CB0402B8CC}"/>
              </a:ext>
            </a:extLst>
          </p:cNvPr>
          <p:cNvSpPr/>
          <p:nvPr/>
        </p:nvSpPr>
        <p:spPr>
          <a:xfrm>
            <a:off x="5599889" y="3882925"/>
            <a:ext cx="1472119" cy="484796"/>
          </a:xfrm>
          <a:prstGeom prst="wedgeRectCallout">
            <a:avLst>
              <a:gd name="adj1" fmla="val -71858"/>
              <a:gd name="adj2" fmla="val -9384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Key exists!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E831-8A71-0249-A664-7E300F6D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02"/>
            <a:ext cx="10515600" cy="5894861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الخامس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array_map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()</a:t>
            </a:r>
            <a:r>
              <a:rPr lang="ar-E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ar-E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بت</a:t>
            </a:r>
            <a:r>
              <a:rPr lang="ar-EG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مرر</a:t>
            </a:r>
            <a:r>
              <a:rPr lang="ar-EG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كل قيمه في </a:t>
            </a:r>
            <a:r>
              <a:rPr lang="ar-EG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الاراي</a:t>
            </a:r>
            <a:r>
              <a:rPr lang="ar-EG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في فانكشن </a:t>
            </a:r>
            <a:r>
              <a:rPr lang="ar-EG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وبتنتج</a:t>
            </a:r>
            <a:r>
              <a:rPr lang="ar-EG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لينا اراي جديده</a:t>
            </a:r>
            <a:br>
              <a:rPr lang="ar-EG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ar-EG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مثال:</a:t>
            </a:r>
          </a:p>
          <a:p>
            <a:pPr marL="0" indent="0" algn="l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($num)</a:t>
            </a:r>
          </a:p>
          <a:p>
            <a:pPr marL="0" indent="0" algn="l">
              <a:buNone/>
            </a:pPr>
            <a:r>
              <a:rPr lang="en-US" sz="1800" dirty="0"/>
              <a:t>{</a:t>
            </a:r>
          </a:p>
          <a:p>
            <a:pPr marL="0" indent="0" algn="l">
              <a:buNone/>
            </a:pPr>
            <a:r>
              <a:rPr lang="en-US" sz="1800" dirty="0"/>
              <a:t>  return($num*$num);</a:t>
            </a:r>
          </a:p>
          <a:p>
            <a:pPr marL="0" indent="0" algn="l">
              <a:buNone/>
            </a:pPr>
            <a:r>
              <a:rPr lang="en-US" sz="1800" dirty="0"/>
              <a:t>}</a:t>
            </a:r>
          </a:p>
          <a:p>
            <a:pPr marL="0" indent="0" algn="l">
              <a:buNone/>
            </a:pPr>
            <a:r>
              <a:rPr lang="en-US" sz="1800" dirty="0"/>
              <a:t>$a=array(1,2,3,4,5);</a:t>
            </a:r>
          </a:p>
          <a:p>
            <a:pPr marL="0" indent="0" algn="l">
              <a:buNone/>
            </a:pPr>
            <a:r>
              <a:rPr lang="en-US" sz="1800" dirty="0" err="1"/>
              <a:t>print_r</a:t>
            </a:r>
            <a:r>
              <a:rPr lang="en-US" sz="1800" dirty="0"/>
              <a:t>(</a:t>
            </a:r>
            <a:r>
              <a:rPr lang="en-US" sz="1800" dirty="0" err="1"/>
              <a:t>array_map</a:t>
            </a:r>
            <a:r>
              <a:rPr lang="en-US" sz="1800" dirty="0"/>
              <a:t>("</a:t>
            </a:r>
            <a:r>
              <a:rPr lang="en-US" sz="1800" dirty="0" err="1"/>
              <a:t>myfunction</a:t>
            </a:r>
            <a:r>
              <a:rPr lang="en-US" sz="1800" dirty="0"/>
              <a:t>",$a));</a:t>
            </a:r>
            <a:endParaRPr lang="ar-EG" sz="1800" dirty="0"/>
          </a:p>
          <a:p>
            <a:pPr algn="r" rtl="1"/>
            <a:r>
              <a:rPr lang="ar-EG" sz="3200" dirty="0"/>
              <a:t>السادس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array_merge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()</a:t>
            </a:r>
            <a:r>
              <a:rPr lang="ar-EG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ar-EG" sz="3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بتدمج</a:t>
            </a:r>
            <a:r>
              <a:rPr lang="ar-EG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ar-EG" sz="3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اتنين</a:t>
            </a:r>
            <a:r>
              <a:rPr lang="ar-EG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اراي في اراي واحد</a:t>
            </a:r>
            <a:r>
              <a:rPr lang="ar-EG" sz="32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ه </a:t>
            </a:r>
            <a:br>
              <a:rPr lang="ar-EG" sz="32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ar-EG" sz="32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مثال: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$a1=array("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red","green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");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$a2=array("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blue","yellow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");</a:t>
            </a:r>
          </a:p>
          <a:p>
            <a:pPr marL="0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print_r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array_merge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($a1,$a2));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22644AD-21D7-E983-F61D-4194656FFF23}"/>
              </a:ext>
            </a:extLst>
          </p:cNvPr>
          <p:cNvSpPr/>
          <p:nvPr/>
        </p:nvSpPr>
        <p:spPr>
          <a:xfrm>
            <a:off x="4811948" y="2744736"/>
            <a:ext cx="4925439" cy="484796"/>
          </a:xfrm>
          <a:prstGeom prst="wedgeRectCallout">
            <a:avLst>
              <a:gd name="adj1" fmla="val -56577"/>
              <a:gd name="adj2" fmla="val 3457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[0] =&gt; 1 [1] =&gt; 4 [2] =&gt; 9 [3] =&gt; 16 [4] =&gt; 25 )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6F035C8-C92E-2654-571D-10CB0402B8CC}"/>
              </a:ext>
            </a:extLst>
          </p:cNvPr>
          <p:cNvSpPr/>
          <p:nvPr/>
        </p:nvSpPr>
        <p:spPr>
          <a:xfrm>
            <a:off x="5496128" y="4310941"/>
            <a:ext cx="5359940" cy="484796"/>
          </a:xfrm>
          <a:prstGeom prst="wedgeRectCallout">
            <a:avLst>
              <a:gd name="adj1" fmla="val -72402"/>
              <a:gd name="adj2" fmla="val 17101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[0] =&gt; red [1] =&gt; green [2] =&gt; blue [3] =&gt; yellow 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E831-8A71-0249-A664-7E300F6D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02"/>
            <a:ext cx="10515600" cy="5894861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السابع </a:t>
            </a:r>
            <a:r>
              <a:rPr lang="en-US" dirty="0" err="1"/>
              <a:t>array_pop</a:t>
            </a:r>
            <a:r>
              <a:rPr lang="en-US" dirty="0"/>
              <a:t>()</a:t>
            </a:r>
            <a:r>
              <a:rPr lang="ar-EG" dirty="0"/>
              <a:t> بتمسح اخر عنصر في </a:t>
            </a:r>
            <a:r>
              <a:rPr lang="ar-EG" dirty="0" err="1"/>
              <a:t>الاراي</a:t>
            </a:r>
            <a:r>
              <a:rPr lang="ar-EG" dirty="0"/>
              <a:t> </a:t>
            </a:r>
            <a:br>
              <a:rPr lang="ar-EG" dirty="0"/>
            </a:br>
            <a:r>
              <a:rPr lang="ar-EG" dirty="0"/>
              <a:t>مثال: </a:t>
            </a:r>
          </a:p>
          <a:p>
            <a:pPr marL="0" indent="0" algn="l">
              <a:buNone/>
            </a:pPr>
            <a:r>
              <a:rPr lang="en-US" dirty="0"/>
              <a:t>$a=array("</a:t>
            </a:r>
            <a:r>
              <a:rPr lang="en-US" dirty="0" err="1"/>
              <a:t>red","green","blue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array_pop</a:t>
            </a:r>
            <a:r>
              <a:rPr lang="en-US" dirty="0"/>
              <a:t>($a);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($a);</a:t>
            </a:r>
            <a:endParaRPr lang="ar-EG" dirty="0"/>
          </a:p>
          <a:p>
            <a:pPr algn="r" rtl="1"/>
            <a:r>
              <a:rPr lang="ar-EG" dirty="0" err="1"/>
              <a:t>التامن</a:t>
            </a:r>
            <a:r>
              <a:rPr lang="ar-EG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array_push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()</a:t>
            </a:r>
            <a:r>
              <a:rPr lang="ar-E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ar-E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بتضيف</a:t>
            </a:r>
            <a:r>
              <a:rPr lang="ar-E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عناصر في </a:t>
            </a:r>
            <a:r>
              <a:rPr lang="ar-E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الاراي</a:t>
            </a:r>
            <a:r>
              <a:rPr lang="ar-E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بس من الاخر </a:t>
            </a:r>
            <a:br>
              <a:rPr lang="ar-EG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ar-EG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مثال:</a:t>
            </a:r>
          </a:p>
          <a:p>
            <a:pPr marL="0" indent="0" algn="l">
              <a:buNone/>
            </a:pPr>
            <a:r>
              <a:rPr lang="en-US" dirty="0"/>
              <a:t>$a=array("</a:t>
            </a:r>
            <a:r>
              <a:rPr lang="en-US" dirty="0" err="1"/>
              <a:t>red","green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array_push</a:t>
            </a:r>
            <a:r>
              <a:rPr lang="en-US" dirty="0"/>
              <a:t>($</a:t>
            </a:r>
            <a:r>
              <a:rPr lang="en-US" dirty="0" err="1"/>
              <a:t>a,"blue","yellow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($a);</a:t>
            </a:r>
            <a:endParaRPr lang="ar-EG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22644AD-21D7-E983-F61D-4194656FFF23}"/>
              </a:ext>
            </a:extLst>
          </p:cNvPr>
          <p:cNvSpPr/>
          <p:nvPr/>
        </p:nvSpPr>
        <p:spPr>
          <a:xfrm>
            <a:off x="3892684" y="1811726"/>
            <a:ext cx="4925439" cy="484796"/>
          </a:xfrm>
          <a:prstGeom prst="wedgeRectCallout">
            <a:avLst>
              <a:gd name="adj1" fmla="val -70796"/>
              <a:gd name="adj2" fmla="val 305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[0] =&gt; red [1] =&gt; green 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6F035C8-C92E-2654-571D-10CB0402B8CC}"/>
              </a:ext>
            </a:extLst>
          </p:cNvPr>
          <p:cNvSpPr/>
          <p:nvPr/>
        </p:nvSpPr>
        <p:spPr>
          <a:xfrm>
            <a:off x="2801567" y="4561479"/>
            <a:ext cx="5359940" cy="484796"/>
          </a:xfrm>
          <a:prstGeom prst="wedgeRectCallout">
            <a:avLst>
              <a:gd name="adj1" fmla="val -52075"/>
              <a:gd name="adj2" fmla="val -7779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[0] =&gt; red [1] =&gt; green [2] =&gt; blue [3] =&gt; yellow 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7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E831-8A71-0249-A664-7E300F6D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02"/>
            <a:ext cx="10515600" cy="5894861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التاسع</a:t>
            </a:r>
            <a:r>
              <a:rPr lang="en-US" dirty="0" err="1"/>
              <a:t>array_search</a:t>
            </a:r>
            <a:r>
              <a:rPr lang="en-US" dirty="0"/>
              <a:t>()</a:t>
            </a:r>
            <a:r>
              <a:rPr lang="ar-EG" dirty="0"/>
              <a:t> </a:t>
            </a:r>
            <a:r>
              <a:rPr lang="ar-EG" dirty="0" err="1"/>
              <a:t>بتبحثلي</a:t>
            </a:r>
            <a:r>
              <a:rPr lang="ar-EG" dirty="0"/>
              <a:t> عن </a:t>
            </a:r>
            <a:r>
              <a:rPr lang="ar-EG" dirty="0" err="1"/>
              <a:t>الكلمه</a:t>
            </a:r>
            <a:r>
              <a:rPr lang="ar-EG" dirty="0"/>
              <a:t> </a:t>
            </a:r>
            <a:r>
              <a:rPr lang="ar-EG" dirty="0" err="1"/>
              <a:t>وبترجعلي</a:t>
            </a:r>
            <a:r>
              <a:rPr lang="ar-EG" dirty="0"/>
              <a:t> الكي </a:t>
            </a:r>
            <a:r>
              <a:rPr lang="ar-EG" dirty="0" err="1"/>
              <a:t>بتاعتها</a:t>
            </a:r>
            <a:r>
              <a:rPr lang="ar-EG" dirty="0"/>
              <a:t> </a:t>
            </a:r>
            <a:br>
              <a:rPr lang="ar-EG" dirty="0"/>
            </a:br>
            <a:r>
              <a:rPr lang="ar-EG" dirty="0"/>
              <a:t>مثال:</a:t>
            </a:r>
          </a:p>
          <a:p>
            <a:pPr marL="0" indent="0" algn="l">
              <a:buNone/>
            </a:pPr>
            <a:r>
              <a:rPr lang="en-US" dirty="0"/>
              <a:t>$a=array("a"=&gt;"</a:t>
            </a:r>
            <a:r>
              <a:rPr lang="en-US" dirty="0" err="1"/>
              <a:t>red","b</a:t>
            </a:r>
            <a:r>
              <a:rPr lang="en-US" dirty="0"/>
              <a:t>"=&gt;"</a:t>
            </a:r>
            <a:r>
              <a:rPr lang="en-US" dirty="0" err="1"/>
              <a:t>green","c</a:t>
            </a:r>
            <a:r>
              <a:rPr lang="en-US" dirty="0"/>
              <a:t>"=&gt;"blue");</a:t>
            </a:r>
          </a:p>
          <a:p>
            <a:pPr marL="0" indent="0" algn="l">
              <a:buNone/>
            </a:pPr>
            <a:r>
              <a:rPr lang="en-US" dirty="0"/>
              <a:t>echo </a:t>
            </a:r>
            <a:r>
              <a:rPr lang="en-US" dirty="0" err="1"/>
              <a:t>array_search</a:t>
            </a:r>
            <a:r>
              <a:rPr lang="en-US" dirty="0"/>
              <a:t>("</a:t>
            </a:r>
            <a:r>
              <a:rPr lang="en-US" dirty="0" err="1"/>
              <a:t>red",$a</a:t>
            </a:r>
            <a:r>
              <a:rPr lang="en-US" dirty="0"/>
              <a:t>);</a:t>
            </a:r>
            <a:endParaRPr lang="ar-EG" dirty="0"/>
          </a:p>
          <a:p>
            <a:pPr algn="r" rtl="1"/>
            <a:r>
              <a:rPr lang="ar-EG" dirty="0"/>
              <a:t>العاشر</a:t>
            </a:r>
            <a:r>
              <a:rPr lang="en-US" dirty="0" err="1"/>
              <a:t>array_shift</a:t>
            </a:r>
            <a:r>
              <a:rPr lang="en-US" dirty="0"/>
              <a:t>()</a:t>
            </a:r>
            <a:r>
              <a:rPr lang="ar-EG" dirty="0"/>
              <a:t> بتمسح اول عنصر في </a:t>
            </a:r>
            <a:r>
              <a:rPr lang="ar-EG" dirty="0" err="1"/>
              <a:t>الاراي</a:t>
            </a:r>
            <a:r>
              <a:rPr lang="ar-EG" dirty="0"/>
              <a:t> </a:t>
            </a:r>
            <a:r>
              <a:rPr lang="ar-EG" dirty="0" err="1"/>
              <a:t>وبترجعلي</a:t>
            </a:r>
            <a:r>
              <a:rPr lang="ar-EG" dirty="0"/>
              <a:t> قيمته</a:t>
            </a:r>
            <a:br>
              <a:rPr lang="ar-EG" dirty="0"/>
            </a:br>
            <a:r>
              <a:rPr lang="ar-EG" dirty="0"/>
              <a:t>مثال:</a:t>
            </a:r>
          </a:p>
          <a:p>
            <a:pPr marL="0" indent="0" algn="l">
              <a:buNone/>
            </a:pPr>
            <a:r>
              <a:rPr lang="en-US" dirty="0"/>
              <a:t>$a=array("a"=&gt;"</a:t>
            </a:r>
            <a:r>
              <a:rPr lang="en-US" dirty="0" err="1"/>
              <a:t>red","b</a:t>
            </a:r>
            <a:r>
              <a:rPr lang="en-US" dirty="0"/>
              <a:t>"=&gt;"</a:t>
            </a:r>
            <a:r>
              <a:rPr lang="en-US" dirty="0" err="1"/>
              <a:t>green","c</a:t>
            </a:r>
            <a:r>
              <a:rPr lang="en-US" dirty="0"/>
              <a:t>"=&gt;"blue");</a:t>
            </a:r>
            <a:br>
              <a:rPr lang="en-US" dirty="0"/>
            </a:br>
            <a:r>
              <a:rPr lang="en-US" dirty="0"/>
              <a:t>echo </a:t>
            </a:r>
            <a:r>
              <a:rPr lang="en-US" dirty="0" err="1"/>
              <a:t>array_shift</a:t>
            </a:r>
            <a:r>
              <a:rPr lang="en-US" dirty="0"/>
              <a:t>($a);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 ($a);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22644AD-21D7-E983-F61D-4194656FFF23}"/>
              </a:ext>
            </a:extLst>
          </p:cNvPr>
          <p:cNvSpPr/>
          <p:nvPr/>
        </p:nvSpPr>
        <p:spPr>
          <a:xfrm>
            <a:off x="5675279" y="1694597"/>
            <a:ext cx="841442" cy="484796"/>
          </a:xfrm>
          <a:prstGeom prst="wedgeRectCallout">
            <a:avLst>
              <a:gd name="adj1" fmla="val -105478"/>
              <a:gd name="adj2" fmla="val 1049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6F035C8-C92E-2654-571D-10CB0402B8CC}"/>
              </a:ext>
            </a:extLst>
          </p:cNvPr>
          <p:cNvSpPr/>
          <p:nvPr/>
        </p:nvSpPr>
        <p:spPr>
          <a:xfrm>
            <a:off x="2801567" y="4561478"/>
            <a:ext cx="5359940" cy="601925"/>
          </a:xfrm>
          <a:prstGeom prst="wedgeRectCallout">
            <a:avLst>
              <a:gd name="adj1" fmla="val -51712"/>
              <a:gd name="adj2" fmla="val -11658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Array ( [b] =&gt; green [c] =&gt; blue 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0E93AC9E-B9CF-BB5F-0383-7408D833EEFD}"/>
              </a:ext>
            </a:extLst>
          </p:cNvPr>
          <p:cNvSpPr/>
          <p:nvPr/>
        </p:nvSpPr>
        <p:spPr>
          <a:xfrm>
            <a:off x="5132962" y="3799478"/>
            <a:ext cx="5359940" cy="601925"/>
          </a:xfrm>
          <a:prstGeom prst="wedgeRectCallout">
            <a:avLst>
              <a:gd name="adj1" fmla="val -71313"/>
              <a:gd name="adj2" fmla="val -5032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red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6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6E4B-663F-90EA-5D72-7A74D65C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8567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array function with 10 example </vt:lpstr>
      <vt:lpstr>هما كتير فهحاول اجيب اهم عشره او اللي ممكن يتكرروا معانا كتير 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function with 10 example </dc:title>
  <dc:creator>Ibrahim 3zazy</dc:creator>
  <cp:lastModifiedBy>Ibrahim 3zazy</cp:lastModifiedBy>
  <cp:revision>13</cp:revision>
  <dcterms:created xsi:type="dcterms:W3CDTF">2024-03-12T17:38:32Z</dcterms:created>
  <dcterms:modified xsi:type="dcterms:W3CDTF">2024-03-12T18:20:51Z</dcterms:modified>
</cp:coreProperties>
</file>