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5C48-9EC5-7A33-F197-CA4683F2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66B6-8902-6928-6619-18F3F47B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5F9C-FF5C-AA3E-110E-68074276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F126-A669-AB46-CEA1-237D2777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76AA-C149-8F01-0F39-6CA44B29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9070-12F7-82DC-B139-A56E2D96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8DDD-27AA-8695-D44F-75FD42DC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FEBA-150B-3FE8-EC4E-B81BD3F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E2AA2-B8A0-C1A6-FA49-854EE40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9FE9-1977-7467-E59F-4838F4B1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49FFB-04BB-45D5-E8BD-CD805BD05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12BA-4761-4516-6414-85E73BE73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708F-66CB-BBBB-4B67-360C175E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B568-4C04-6DED-94FF-A9A4AB2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D375-4C1C-271C-0EC4-237B2A7B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9A82-3254-4170-D3AC-0D8D104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A0B2-D16D-743D-7715-A294059B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3285C-60CF-D88B-11CE-DB619D5E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1CA7-6A07-CDBA-887E-D9F8577D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B4F7-4F5B-EB79-707C-4D2E2830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4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8279-BEB5-23F9-C058-FED26A43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646D-2AC4-DCB2-6B66-B827E55E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9545-1808-4947-F2E7-7BC06E8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108D-B1C2-2F99-69AF-F4590CA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162E-69F8-78A1-D53B-268D455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66FB-D4A7-DB24-D0F8-F4404153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28D7-4C18-862C-9FFE-04351993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513F0-0E27-0E0E-C0EB-4EE3C184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48641-6CA0-C7A1-C3CB-DC5851B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39890-8BEB-6E01-788A-A54E4568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A2A02-0A32-63B4-5796-277B818F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D98E-E38B-8837-72DC-C48B723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4131F-8AF1-D56F-4EDE-2D43C296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BA01F-ED08-6CA9-F70E-A939DA11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E4C60-B76A-1975-63DF-38333E1A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6E1FE-3C7E-A260-9E69-05EDD0E5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AFB7A-AC3C-0010-CEAB-F4D110EE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C016D-08AF-2AD4-6A4E-C4205D90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97BA8-EF6D-2A00-0869-31366713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E0C-43FA-A31D-5AFE-A9509D8A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E47FA-A428-AEFB-4989-EA35AF57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DD899-0CCE-56D5-CF63-A2D80721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7354C-75C0-B78E-FDFB-C749E423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950B0-217E-7372-E875-6A7F0B2A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FAC9A-13C8-8B10-E474-3E776A8A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9D95-A96B-6CC8-E209-B0DE954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C4A1-7DCF-E25B-FC85-5567FCCE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7023-EB83-EF30-12B5-BC0D9079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9EF17-5418-9F4F-00FA-FC88F8E5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048B-F0A1-0CF9-0EBF-BEABC019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DA5D-4D09-E2FA-9167-28332DC0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93220-3B56-7FBF-9AFC-E3133AE8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8702-3973-1C80-9DE1-565A81C2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6DF80-5570-07D8-C263-5E7895106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4D0BF-FBF4-D23A-EACF-1E9456BC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D6FA-7772-ECFF-960A-A1CD6B00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7720-D11E-E225-900A-4E75CF6D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9D554-8492-63BE-CFE5-1963DFF5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6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5D74A-FF4D-845D-0BAA-A1B1E29D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FAB98-EC69-6F49-CFFB-1F142648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7549-6125-BC22-DFA0-6E5F160AC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0395-162B-4DB9-87D9-77BCC59DFFBC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6598-319F-3FBA-B021-4AAFFA80D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9AF0-06E1-C8A4-3451-2CFC6B6F8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FED8-1158-4626-8592-02DDF881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05E9-40E6-6640-40EC-40C78C7E3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in </a:t>
            </a:r>
            <a:r>
              <a:rPr lang="en-US" dirty="0" err="1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1478-5B76-752D-8186-CF2C2447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932"/>
            <a:ext cx="10515600" cy="5700408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ar-EG" dirty="0"/>
              <a:t>هي داله </a:t>
            </a:r>
            <a:r>
              <a:rPr lang="ar-EG" dirty="0" err="1"/>
              <a:t>بتستخدم</a:t>
            </a:r>
            <a:r>
              <a:rPr lang="ar-EG" dirty="0"/>
              <a:t> في حالة لو حبيت اروح لمكان معين في الكود عند تحقق شرط معين مثلا او في وقت لو حبيت </a:t>
            </a:r>
            <a:r>
              <a:rPr lang="ar-EG" dirty="0" err="1"/>
              <a:t>اسكيب</a:t>
            </a:r>
            <a:r>
              <a:rPr lang="ar-EG" dirty="0"/>
              <a:t> كود معين وفي نفس الوقت مش اعمله </a:t>
            </a:r>
            <a:r>
              <a:rPr lang="ar-EG" dirty="0" err="1"/>
              <a:t>كومنت</a:t>
            </a:r>
            <a:r>
              <a:rPr lang="ar-EG" dirty="0"/>
              <a:t> مش عارف ليه اعمل كدا بس دا اللي جيه في دماغي </a:t>
            </a:r>
            <a:br>
              <a:rPr lang="ar-EG" dirty="0"/>
            </a:br>
            <a:r>
              <a:rPr lang="ar-EG" dirty="0"/>
              <a:t>من شروط ان جملة </a:t>
            </a:r>
            <a:r>
              <a:rPr lang="en-US" dirty="0" err="1"/>
              <a:t>goto</a:t>
            </a:r>
            <a:r>
              <a:rPr lang="ar-EG" dirty="0"/>
              <a:t> تشتغل انها لازم تكون في نفس الفايل </a:t>
            </a:r>
            <a:r>
              <a:rPr lang="ar-EG" dirty="0" err="1"/>
              <a:t>والاسكوب</a:t>
            </a:r>
            <a:r>
              <a:rPr lang="ar-EG" dirty="0"/>
              <a:t> يعني مش ينفع اعمل </a:t>
            </a:r>
            <a:r>
              <a:rPr lang="en-US" dirty="0"/>
              <a:t>jump</a:t>
            </a:r>
            <a:r>
              <a:rPr lang="ar-EG" dirty="0"/>
              <a:t> من مكان زي </a:t>
            </a:r>
            <a:r>
              <a:rPr lang="ar-EG" dirty="0" err="1"/>
              <a:t>الفانكشن</a:t>
            </a:r>
            <a:r>
              <a:rPr lang="ar-EG" dirty="0"/>
              <a:t> واجري اطلع براها مثلا كدا فيه طفل </a:t>
            </a:r>
            <a:r>
              <a:rPr lang="ar-EG" dirty="0" err="1"/>
              <a:t>بيتنطط</a:t>
            </a:r>
            <a:r>
              <a:rPr lang="ar-EG" dirty="0"/>
              <a:t> </a:t>
            </a:r>
            <a:r>
              <a:rPr lang="ar-EG" dirty="0" err="1"/>
              <a:t>ومحدش</a:t>
            </a:r>
            <a:r>
              <a:rPr lang="ar-EG" dirty="0"/>
              <a:t> عارف يربيه وطبعا </a:t>
            </a:r>
            <a:r>
              <a:rPr lang="ar-EG" dirty="0" err="1"/>
              <a:t>مينفعش</a:t>
            </a:r>
            <a:r>
              <a:rPr lang="ar-EG" dirty="0"/>
              <a:t> ادخل جوا فانكشن بردوا لو انا براها او أي </a:t>
            </a:r>
            <a:r>
              <a:rPr lang="ar-EG" dirty="0" err="1"/>
              <a:t>اسكوب</a:t>
            </a:r>
            <a:r>
              <a:rPr lang="ar-EG" dirty="0"/>
              <a:t> من اللوب </a:t>
            </a:r>
            <a:r>
              <a:rPr lang="ar-EG" dirty="0" err="1"/>
              <a:t>اسكوب</a:t>
            </a:r>
            <a:r>
              <a:rPr lang="ar-EG" dirty="0"/>
              <a:t> وكمان </a:t>
            </a:r>
            <a:r>
              <a:rPr lang="ar-EG" dirty="0" err="1"/>
              <a:t>اسكوب</a:t>
            </a:r>
            <a:r>
              <a:rPr lang="ar-EG" dirty="0"/>
              <a:t> الـ </a:t>
            </a:r>
            <a:r>
              <a:rPr lang="en-US" dirty="0"/>
              <a:t>switch</a:t>
            </a:r>
            <a:r>
              <a:rPr lang="ar-EG" dirty="0"/>
              <a:t> لازم دا يتم عن طريق شرط لو حبيت اعمله مثال:</a:t>
            </a:r>
          </a:p>
          <a:p>
            <a:pPr marL="0" indent="0" algn="l">
              <a:buNone/>
            </a:pP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0, $j = 50; $</a:t>
            </a:r>
            <a:r>
              <a:rPr lang="en-US" dirty="0" err="1"/>
              <a:t>i</a:t>
            </a:r>
            <a:r>
              <a:rPr lang="en-US" dirty="0"/>
              <a:t> &lt; 100;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while ($j--) {</a:t>
            </a:r>
            <a:br>
              <a:rPr lang="en-US" dirty="0"/>
            </a:br>
            <a:r>
              <a:rPr lang="en-US" dirty="0"/>
              <a:t>if ($j == 17) {</a:t>
            </a:r>
            <a:br>
              <a:rPr lang="en-US" dirty="0"/>
            </a:br>
            <a:r>
              <a:rPr lang="en-US" dirty="0" err="1"/>
              <a:t>goto</a:t>
            </a:r>
            <a:r>
              <a:rPr lang="en-US" dirty="0"/>
              <a:t> end;</a:t>
            </a:r>
            <a:br>
              <a:rPr lang="en-US" dirty="0"/>
            </a:br>
            <a:r>
              <a:rPr lang="en-US" dirty="0"/>
              <a:t>}}}</a:t>
            </a:r>
            <a:br>
              <a:rPr lang="en-US" dirty="0"/>
            </a:br>
            <a:r>
              <a:rPr lang="en-US" dirty="0"/>
              <a:t>echo "</a:t>
            </a:r>
            <a:r>
              <a:rPr lang="en-US" dirty="0" err="1"/>
              <a:t>i</a:t>
            </a:r>
            <a:r>
              <a:rPr lang="en-US" dirty="0"/>
              <a:t> = $</a:t>
            </a:r>
            <a:r>
              <a:rPr lang="en-US" dirty="0" err="1"/>
              <a:t>i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end:</a:t>
            </a:r>
            <a:br>
              <a:rPr lang="en-US" dirty="0"/>
            </a:br>
            <a:r>
              <a:rPr lang="en-US" dirty="0"/>
              <a:t>echo 'j hit 17’;</a:t>
            </a:r>
            <a:endParaRPr lang="ar-EG" dirty="0"/>
          </a:p>
          <a:p>
            <a:pPr algn="r" rtl="1"/>
            <a:r>
              <a:rPr lang="ar-EG" dirty="0"/>
              <a:t>مش ينفع أعمل كدا </a:t>
            </a:r>
            <a:r>
              <a:rPr lang="ar-EG" dirty="0" err="1"/>
              <a:t>هيطلعلي</a:t>
            </a:r>
            <a:r>
              <a:rPr lang="ar-EG" dirty="0"/>
              <a:t> </a:t>
            </a:r>
            <a:r>
              <a:rPr lang="ar-EG" dirty="0" err="1"/>
              <a:t>ايرور</a:t>
            </a:r>
            <a:endParaRPr lang="ar-EG" dirty="0"/>
          </a:p>
          <a:p>
            <a:pPr marL="0" indent="0" algn="l">
              <a:buNone/>
            </a:pPr>
            <a:r>
              <a:rPr lang="en-US" dirty="0" err="1"/>
              <a:t>goto</a:t>
            </a:r>
            <a:r>
              <a:rPr lang="en-US" dirty="0"/>
              <a:t> loop;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0, $j = 50; $</a:t>
            </a:r>
            <a:r>
              <a:rPr lang="en-US" dirty="0" err="1"/>
              <a:t>i</a:t>
            </a:r>
            <a:r>
              <a:rPr lang="en-US" dirty="0"/>
              <a:t> &lt; 100;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while ($j--) {</a:t>
            </a:r>
            <a:br>
              <a:rPr lang="en-US" dirty="0"/>
            </a:br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echo "$</a:t>
            </a:r>
            <a:r>
              <a:rPr lang="en-US" dirty="0" err="1"/>
              <a:t>i</a:t>
            </a:r>
            <a:r>
              <a:rPr lang="en-US" dirty="0"/>
              <a:t> = $</a:t>
            </a:r>
            <a:r>
              <a:rPr lang="en-US" dirty="0" err="1"/>
              <a:t>i</a:t>
            </a:r>
            <a:r>
              <a:rPr lang="en-US" dirty="0"/>
              <a:t>";</a:t>
            </a:r>
            <a:endParaRPr lang="ar-EG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C730E120-DA29-44D2-073D-CD880DFE5066}"/>
              </a:ext>
            </a:extLst>
          </p:cNvPr>
          <p:cNvSpPr/>
          <p:nvPr/>
        </p:nvSpPr>
        <p:spPr>
          <a:xfrm>
            <a:off x="4494179" y="4377447"/>
            <a:ext cx="2363821" cy="207199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0F5D1-2327-4254-6621-E1ED74894AC7}"/>
              </a:ext>
            </a:extLst>
          </p:cNvPr>
          <p:cNvSpPr txBox="1"/>
          <p:nvPr/>
        </p:nvSpPr>
        <p:spPr>
          <a:xfrm>
            <a:off x="3618690" y="2626468"/>
            <a:ext cx="2577830" cy="11079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EG" sz="6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صح</a:t>
            </a:r>
            <a:endParaRPr lang="en-US" sz="6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4473-1DD3-6582-6B47-6B84B7A0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 rtl="1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1832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goto in php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in php</dc:title>
  <dc:creator>Ibrahim 3zazy</dc:creator>
  <cp:lastModifiedBy>Ibrahim 3zazy</cp:lastModifiedBy>
  <cp:revision>2</cp:revision>
  <dcterms:created xsi:type="dcterms:W3CDTF">2024-03-12T22:18:35Z</dcterms:created>
  <dcterms:modified xsi:type="dcterms:W3CDTF">2024-03-12T22:34:46Z</dcterms:modified>
</cp:coreProperties>
</file>