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CB17-20C2-4348-BEB7-327F81B65ECE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5F316AB-DCD3-4108-BCDB-88DA499C54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2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CB17-20C2-4348-BEB7-327F81B65ECE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16AB-DCD3-4108-BCDB-88DA499C549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2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CB17-20C2-4348-BEB7-327F81B65ECE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16AB-DCD3-4108-BCDB-88DA499C54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6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CB17-20C2-4348-BEB7-327F81B65ECE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16AB-DCD3-4108-BCDB-88DA499C549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CB17-20C2-4348-BEB7-327F81B65ECE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16AB-DCD3-4108-BCDB-88DA499C54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8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CB17-20C2-4348-BEB7-327F81B65ECE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16AB-DCD3-4108-BCDB-88DA499C549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3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CB17-20C2-4348-BEB7-327F81B65ECE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16AB-DCD3-4108-BCDB-88DA499C549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6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CB17-20C2-4348-BEB7-327F81B65ECE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16AB-DCD3-4108-BCDB-88DA499C549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2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CB17-20C2-4348-BEB7-327F81B65ECE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16AB-DCD3-4108-BCDB-88DA499C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9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CB17-20C2-4348-BEB7-327F81B65ECE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16AB-DCD3-4108-BCDB-88DA499C549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5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DFCB17-20C2-4348-BEB7-327F81B65ECE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16AB-DCD3-4108-BCDB-88DA499C549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CB17-20C2-4348-BEB7-327F81B65ECE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5F316AB-DCD3-4108-BCDB-88DA499C54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4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E3C0-0141-ABA1-822F-2447D30F9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switch vs match</a:t>
            </a:r>
          </a:p>
        </p:txBody>
      </p:sp>
    </p:spTree>
    <p:extLst>
      <p:ext uri="{BB962C8B-B14F-4D97-AF65-F5344CB8AC3E}">
        <p14:creationId xmlns:p14="http://schemas.microsoft.com/office/powerpoint/2010/main" val="152100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9657-5B20-A94B-A1BA-EBBD137E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2F95-8B09-6C75-F981-C83BEC05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حابب ابدأ </a:t>
            </a:r>
            <a:r>
              <a:rPr lang="ar-EG" dirty="0" err="1"/>
              <a:t>بماتش</a:t>
            </a:r>
            <a:r>
              <a:rPr lang="ar-EG" dirty="0"/>
              <a:t> مش علشان حاجه بس هي اللي ايدي كتبتها الأول 😊</a:t>
            </a:r>
          </a:p>
          <a:p>
            <a:pPr algn="r" rtl="1"/>
            <a:r>
              <a:rPr lang="ar-EG" dirty="0"/>
              <a:t>اول حاجه لازم نعرفها عن </a:t>
            </a:r>
            <a:r>
              <a:rPr lang="ar-EG" dirty="0" err="1"/>
              <a:t>ماتش</a:t>
            </a:r>
            <a:r>
              <a:rPr lang="ar-EG" dirty="0"/>
              <a:t> انها لسه جديده بمعني انها </a:t>
            </a:r>
            <a:r>
              <a:rPr lang="ar-EG" dirty="0" err="1"/>
              <a:t>متعرفه</a:t>
            </a:r>
            <a:r>
              <a:rPr lang="ar-EG" dirty="0"/>
              <a:t> في </a:t>
            </a:r>
            <a:r>
              <a:rPr lang="en-US" dirty="0" err="1"/>
              <a:t>php</a:t>
            </a:r>
            <a:r>
              <a:rPr lang="en-US" dirty="0"/>
              <a:t> v8</a:t>
            </a:r>
            <a:r>
              <a:rPr lang="ar-EG" dirty="0"/>
              <a:t> بس ولو حبيت استخدمها في أي اصدار قبل دا مش هعرف استخدمها لان </a:t>
            </a:r>
            <a:r>
              <a:rPr lang="ar-EG" dirty="0" err="1"/>
              <a:t>الفيرجنز</a:t>
            </a:r>
            <a:r>
              <a:rPr lang="ar-EG" dirty="0"/>
              <a:t> اللي قبل كدا </a:t>
            </a:r>
            <a:r>
              <a:rPr lang="ar-EG" dirty="0" err="1"/>
              <a:t>مكنتش</a:t>
            </a:r>
            <a:r>
              <a:rPr lang="ar-EG" dirty="0"/>
              <a:t> لسه سمعت عنها </a:t>
            </a:r>
            <a:endParaRPr lang="en-US" dirty="0"/>
          </a:p>
          <a:p>
            <a:pPr algn="r" rtl="1"/>
            <a:r>
              <a:rPr lang="ar-EG" dirty="0"/>
              <a:t>بس </a:t>
            </a:r>
            <a:r>
              <a:rPr lang="ar-EG" dirty="0" err="1"/>
              <a:t>كفايه</a:t>
            </a:r>
            <a:r>
              <a:rPr lang="ar-EG" dirty="0"/>
              <a:t> كدا الدرس خلص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8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054B-06B7-820A-CDA3-8F359E9409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8469" y="768311"/>
            <a:ext cx="9604375" cy="1111250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خلينا نشوف </a:t>
            </a:r>
            <a:r>
              <a:rPr lang="ar-EG" dirty="0" err="1"/>
              <a:t>السينتاكس</a:t>
            </a:r>
            <a:r>
              <a:rPr lang="ar-EG" dirty="0"/>
              <a:t> </a:t>
            </a:r>
            <a:r>
              <a:rPr lang="ar-EG" dirty="0" err="1"/>
              <a:t>بتاعت</a:t>
            </a:r>
            <a:r>
              <a:rPr lang="en-US" dirty="0"/>
              <a:t>switch, match</a:t>
            </a:r>
            <a:r>
              <a:rPr lang="ar-EG" dirty="0"/>
              <a:t> للتسهيل عليا في الشرح بس </a:t>
            </a:r>
            <a:r>
              <a:rPr lang="ar-EG" u="sng" dirty="0"/>
              <a:t>وانا بفرق بينهم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4EBB-CC70-1750-0DA3-4A6CEC7D50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534252"/>
            <a:ext cx="12192000" cy="1674813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اول حاجه زي </a:t>
            </a:r>
            <a:r>
              <a:rPr lang="ar-EG" dirty="0" err="1"/>
              <a:t>مااحنا</a:t>
            </a:r>
            <a:r>
              <a:rPr lang="ar-EG" dirty="0"/>
              <a:t> ملاحظين في السويتش لازم نعمل بريك علشان نوقف عمل </a:t>
            </a:r>
            <a:r>
              <a:rPr lang="ar-EG" dirty="0" err="1"/>
              <a:t>الاسكريبت</a:t>
            </a:r>
            <a:r>
              <a:rPr lang="ar-EG" dirty="0"/>
              <a:t> بتاع السويتش على عكس </a:t>
            </a:r>
            <a:r>
              <a:rPr lang="ar-EG" dirty="0" err="1"/>
              <a:t>الماتش</a:t>
            </a:r>
            <a:r>
              <a:rPr lang="ar-EG" dirty="0"/>
              <a:t> مش محتاجين نكتب بريك في </a:t>
            </a:r>
            <a:r>
              <a:rPr lang="ar-EG" dirty="0" err="1"/>
              <a:t>النقطه</a:t>
            </a:r>
            <a:r>
              <a:rPr lang="ar-EG" dirty="0"/>
              <a:t> دي زيها زي الـ </a:t>
            </a:r>
            <a:r>
              <a:rPr lang="en-US" dirty="0"/>
              <a:t>if</a:t>
            </a:r>
            <a:r>
              <a:rPr lang="ar-EG" dirty="0"/>
              <a:t> وقت </a:t>
            </a:r>
            <a:r>
              <a:rPr lang="ar-EG" dirty="0" err="1"/>
              <a:t>مالشرط</a:t>
            </a:r>
            <a:r>
              <a:rPr lang="ar-EG" dirty="0"/>
              <a:t> </a:t>
            </a:r>
            <a:r>
              <a:rPr lang="ar-EG" dirty="0" err="1"/>
              <a:t>بيتحقق</a:t>
            </a:r>
            <a:r>
              <a:rPr lang="ar-EG" dirty="0"/>
              <a:t> خلاص </a:t>
            </a:r>
          </a:p>
          <a:p>
            <a:pPr algn="r" rtl="1"/>
            <a:r>
              <a:rPr lang="ar-EG" dirty="0" err="1"/>
              <a:t>تاني</a:t>
            </a:r>
            <a:r>
              <a:rPr lang="ar-EG" dirty="0"/>
              <a:t> حاجه ممكن نلاحظها بردوا </a:t>
            </a:r>
            <a:r>
              <a:rPr lang="ar-EG" dirty="0" err="1"/>
              <a:t>بنكتب</a:t>
            </a:r>
            <a:r>
              <a:rPr lang="ar-EG" dirty="0"/>
              <a:t> الشرط </a:t>
            </a:r>
            <a:r>
              <a:rPr lang="ar-EG" dirty="0" err="1"/>
              <a:t>بتاعنا</a:t>
            </a:r>
            <a:r>
              <a:rPr lang="ar-EG" dirty="0"/>
              <a:t> </a:t>
            </a:r>
            <a:r>
              <a:rPr lang="ar-EG" dirty="0" err="1"/>
              <a:t>عالطول</a:t>
            </a:r>
            <a:r>
              <a:rPr lang="ar-EG" dirty="0"/>
              <a:t> بدون كلمة </a:t>
            </a:r>
            <a:r>
              <a:rPr lang="en-US" dirty="0"/>
              <a:t>case</a:t>
            </a:r>
            <a:r>
              <a:rPr lang="ar-EG" dirty="0"/>
              <a:t> ولو حبينا ننفذ نفس السطر البرمجي تحت أكتر من شرط </a:t>
            </a:r>
            <a:r>
              <a:rPr lang="ar-EG" dirty="0" err="1"/>
              <a:t>بنكتب</a:t>
            </a:r>
            <a:r>
              <a:rPr lang="ar-EG" dirty="0"/>
              <a:t> الشرط مفصول بـ </a:t>
            </a:r>
            <a:r>
              <a:rPr lang="en-US" dirty="0"/>
              <a:t>comma</a:t>
            </a:r>
            <a:r>
              <a:rPr lang="ar-EG" dirty="0"/>
              <a:t> 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A73331-68E7-8E16-2B5F-E432099B9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226" y="2152811"/>
            <a:ext cx="6828818" cy="200690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($value) { </a:t>
            </a:r>
            <a:br>
              <a:rPr kumimoji="0" lang="ar-EG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// code to execute if $value is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ar-EG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// code to execute if $value is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ar-EG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// code to execute if $value doesn't match any of the above cases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ar-EG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DDBB89-23F5-6B56-2739-0FF797874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26" y="2158011"/>
            <a:ext cx="5257800" cy="23762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$message = match ($</a:t>
            </a:r>
            <a:r>
              <a:rPr lang="en-US" sz="2400" dirty="0" err="1">
                <a:solidFill>
                  <a:schemeClr val="bg1"/>
                </a:solidFill>
              </a:rPr>
              <a:t>statusCode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ar-EG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{ </a:t>
            </a:r>
            <a:br>
              <a:rPr lang="ar-EG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200, 300 =&gt; null,</a:t>
            </a:r>
            <a:br>
              <a:rPr lang="ar-EG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400 =&gt; 'not found’,</a:t>
            </a:r>
            <a:br>
              <a:rPr lang="ar-EG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500 =&gt; 'server error’,</a:t>
            </a:r>
            <a:br>
              <a:rPr lang="ar-EG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default =&gt; 'unknown status code’, </a:t>
            </a:r>
            <a:br>
              <a:rPr lang="ar-EG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890F6788-21F2-80E3-D19E-3B25B2691E5E}"/>
              </a:ext>
            </a:extLst>
          </p:cNvPr>
          <p:cNvSpPr/>
          <p:nvPr/>
        </p:nvSpPr>
        <p:spPr>
          <a:xfrm flipH="1">
            <a:off x="21613" y="1329136"/>
            <a:ext cx="2873713" cy="823675"/>
          </a:xfrm>
          <a:prstGeom prst="cloudCallout">
            <a:avLst>
              <a:gd name="adj1" fmla="val -204658"/>
              <a:gd name="adj2" fmla="val -2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ليفل </a:t>
            </a:r>
            <a:r>
              <a:rPr lang="ar-EG" dirty="0" err="1"/>
              <a:t>الصراحه</a:t>
            </a:r>
            <a:r>
              <a:rPr lang="ar-EG" dirty="0"/>
              <a:t> ↗↗↗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0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AE33-2FDA-F751-A096-C948EAA7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343"/>
            <a:ext cx="10515600" cy="3706620"/>
          </a:xfrm>
        </p:spPr>
        <p:txBody>
          <a:bodyPr>
            <a:normAutofit/>
          </a:bodyPr>
          <a:lstStyle/>
          <a:p>
            <a:pPr algn="r" rtl="1"/>
            <a:r>
              <a:rPr lang="ar-EG" dirty="0" err="1"/>
              <a:t>تالت</a:t>
            </a:r>
            <a:r>
              <a:rPr lang="ar-EG" dirty="0"/>
              <a:t> حاجه ممكن في </a:t>
            </a:r>
            <a:r>
              <a:rPr lang="ar-EG" dirty="0" err="1"/>
              <a:t>الماتش</a:t>
            </a:r>
            <a:r>
              <a:rPr lang="ar-EG" dirty="0"/>
              <a:t> اساويها بمتغير والشرط اللي </a:t>
            </a:r>
            <a:r>
              <a:rPr lang="ar-EG" dirty="0" err="1"/>
              <a:t>هيتحقق</a:t>
            </a:r>
            <a:r>
              <a:rPr lang="ar-EG" dirty="0"/>
              <a:t> في </a:t>
            </a:r>
            <a:r>
              <a:rPr lang="ar-EG" dirty="0" err="1"/>
              <a:t>الماتش</a:t>
            </a:r>
            <a:r>
              <a:rPr lang="ar-EG" dirty="0"/>
              <a:t> </a:t>
            </a:r>
            <a:r>
              <a:rPr lang="ar-EG" dirty="0" err="1"/>
              <a:t>هيحفظ</a:t>
            </a:r>
            <a:r>
              <a:rPr lang="ar-EG" dirty="0"/>
              <a:t> في المتغير دا</a:t>
            </a:r>
          </a:p>
          <a:p>
            <a:pPr algn="r" rtl="1"/>
            <a:r>
              <a:rPr lang="ar-EG" dirty="0"/>
              <a:t>رابع حاجه عندنا مثلا في المثال اللي فوق بتاع </a:t>
            </a:r>
            <a:r>
              <a:rPr lang="ar-EG" dirty="0" err="1"/>
              <a:t>الماتش</a:t>
            </a:r>
            <a:r>
              <a:rPr lang="ar-EG" dirty="0"/>
              <a:t> لو </a:t>
            </a:r>
            <a:r>
              <a:rPr lang="ar-EG" dirty="0" err="1"/>
              <a:t>حطيت</a:t>
            </a:r>
            <a:r>
              <a:rPr lang="ar-EG" dirty="0"/>
              <a:t> المتغير </a:t>
            </a:r>
            <a:r>
              <a:rPr lang="en-US" dirty="0"/>
              <a:t>$</a:t>
            </a:r>
            <a:r>
              <a:rPr lang="en-US" sz="2400" dirty="0" err="1"/>
              <a:t>statusCode</a:t>
            </a:r>
            <a:r>
              <a:rPr lang="ar-EG" sz="2800" dirty="0"/>
              <a:t> قيمة غير اللي </a:t>
            </a:r>
            <a:r>
              <a:rPr lang="ar-EG" sz="2800" dirty="0" err="1"/>
              <a:t>بتشك</a:t>
            </a:r>
            <a:r>
              <a:rPr lang="ar-EG" sz="2800" dirty="0"/>
              <a:t> عليهم من غير </a:t>
            </a:r>
            <a:r>
              <a:rPr lang="ar-EG" sz="2800" dirty="0" err="1"/>
              <a:t>مااكتب</a:t>
            </a:r>
            <a:r>
              <a:rPr lang="ar-EG" sz="2800" dirty="0"/>
              <a:t> الـ </a:t>
            </a:r>
            <a:r>
              <a:rPr lang="en-US" sz="2800" dirty="0"/>
              <a:t>default</a:t>
            </a:r>
            <a:r>
              <a:rPr lang="ar-EG" sz="2800" dirty="0"/>
              <a:t> </a:t>
            </a:r>
            <a:r>
              <a:rPr lang="ar-EG" sz="2800" dirty="0" err="1"/>
              <a:t>هيطلعلي</a:t>
            </a:r>
            <a:r>
              <a:rPr lang="ar-EG" sz="2800" dirty="0"/>
              <a:t> </a:t>
            </a:r>
            <a:r>
              <a:rPr lang="ar-EG" sz="2800" dirty="0" err="1"/>
              <a:t>ايرور</a:t>
            </a:r>
            <a:r>
              <a:rPr lang="ar-EG" sz="2800" dirty="0"/>
              <a:t> </a:t>
            </a:r>
            <a:r>
              <a:rPr lang="ar-EG" sz="2800" dirty="0" err="1"/>
              <a:t>بيزغرط</a:t>
            </a:r>
            <a:r>
              <a:rPr lang="ar-EG" sz="2800" dirty="0"/>
              <a:t> على </a:t>
            </a:r>
            <a:r>
              <a:rPr lang="ar-EG" sz="2800" dirty="0" err="1"/>
              <a:t>البراوزر</a:t>
            </a:r>
            <a:r>
              <a:rPr lang="en-US" dirty="0"/>
              <a:t> (fatal error)</a:t>
            </a:r>
          </a:p>
          <a:p>
            <a:pPr algn="r" rtl="1"/>
            <a:r>
              <a:rPr lang="ar-EG" dirty="0"/>
              <a:t>خامس حاجه </a:t>
            </a:r>
            <a:r>
              <a:rPr lang="ar-EG" dirty="0" err="1"/>
              <a:t>الماتش</a:t>
            </a:r>
            <a:r>
              <a:rPr lang="ar-EG" dirty="0"/>
              <a:t> مش بقدر انفذ فيها اكتر من سطر برمجي للأسف على عكس </a:t>
            </a:r>
            <a:r>
              <a:rPr lang="ar-EG" dirty="0" err="1"/>
              <a:t>الاسويتش</a:t>
            </a:r>
            <a:r>
              <a:rPr lang="ar-EG" dirty="0"/>
              <a:t> </a:t>
            </a:r>
            <a:r>
              <a:rPr lang="ar-EG" dirty="0" err="1"/>
              <a:t>وعلشان</a:t>
            </a:r>
            <a:r>
              <a:rPr lang="ar-EG" dirty="0"/>
              <a:t> احل الموضوع دا ممكن اعمل اللي عاوزه يتنفذ في داله </a:t>
            </a:r>
            <a:r>
              <a:rPr lang="en-US" dirty="0"/>
              <a:t>function</a:t>
            </a:r>
            <a:r>
              <a:rPr lang="ar-EG" dirty="0"/>
              <a:t> يعني مثلا واكتب اسمها في </a:t>
            </a:r>
            <a:r>
              <a:rPr lang="ar-EG" dirty="0" err="1"/>
              <a:t>الماتش</a:t>
            </a:r>
            <a:r>
              <a:rPr lang="ar-EG" dirty="0"/>
              <a:t> فتشتغل </a:t>
            </a:r>
            <a:r>
              <a:rPr lang="ar-EG" dirty="0" err="1"/>
              <a:t>الداله</a:t>
            </a:r>
            <a:r>
              <a:rPr lang="ar-EG" dirty="0"/>
              <a:t> دي وانفذ اللي مطلوب فيها بسهوله</a:t>
            </a:r>
          </a:p>
          <a:p>
            <a:pPr algn="r" rtl="1"/>
            <a:r>
              <a:rPr lang="ar-EG" dirty="0"/>
              <a:t>سادس حاجه </a:t>
            </a:r>
            <a:r>
              <a:rPr lang="ar-EG" dirty="0" err="1"/>
              <a:t>الماتش</a:t>
            </a:r>
            <a:r>
              <a:rPr lang="ar-EG" dirty="0"/>
              <a:t> عامله زي </a:t>
            </a:r>
            <a:r>
              <a:rPr lang="en-US" dirty="0"/>
              <a:t>===</a:t>
            </a:r>
            <a:r>
              <a:rPr lang="ar-EG" dirty="0"/>
              <a:t> </a:t>
            </a:r>
            <a:r>
              <a:rPr lang="ar-EG" dirty="0" err="1"/>
              <a:t>بتتشك</a:t>
            </a:r>
            <a:r>
              <a:rPr lang="ar-EG" dirty="0"/>
              <a:t> نوع الداتا </a:t>
            </a:r>
            <a:r>
              <a:rPr lang="ar-EG" dirty="0" err="1"/>
              <a:t>والقيمه</a:t>
            </a:r>
            <a:r>
              <a:rPr lang="ar-EG" dirty="0"/>
              <a:t> طبعا على عكس </a:t>
            </a:r>
            <a:r>
              <a:rPr lang="ar-EG" dirty="0" err="1"/>
              <a:t>الاسويتش</a:t>
            </a:r>
            <a:r>
              <a:rPr lang="ar-EG" dirty="0"/>
              <a:t> اللي </a:t>
            </a:r>
            <a:r>
              <a:rPr lang="ar-EG" dirty="0" err="1"/>
              <a:t>بتتشك</a:t>
            </a:r>
            <a:r>
              <a:rPr lang="ar-EG" dirty="0"/>
              <a:t> </a:t>
            </a:r>
            <a:r>
              <a:rPr lang="ar-EG" dirty="0" err="1"/>
              <a:t>القيمه</a:t>
            </a:r>
            <a:r>
              <a:rPr lang="ar-EG" dirty="0"/>
              <a:t> فقط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6CCCC6-8C2C-74E5-C58D-C9EEF6049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182" y="278767"/>
            <a:ext cx="5990618" cy="163757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($value) { </a:t>
            </a:r>
            <a:br>
              <a:rPr kumimoji="0" lang="ar-EG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// code to execute if $value is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ar-EG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// code to execute if $value is 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ar-EG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// code to execute if $value doesn't match any of the above cases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ar-EG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F2330D-6502-0149-E88A-ADD708FEB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4101"/>
            <a:ext cx="4524982" cy="23762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$message = match ($</a:t>
            </a:r>
            <a:r>
              <a:rPr lang="en-US" sz="2400" dirty="0" err="1">
                <a:solidFill>
                  <a:schemeClr val="bg1"/>
                </a:solidFill>
              </a:rPr>
              <a:t>statusCode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ar-EG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{ </a:t>
            </a:r>
            <a:br>
              <a:rPr lang="ar-EG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200, 300 =&gt; null,</a:t>
            </a:r>
            <a:br>
              <a:rPr lang="ar-EG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400 =&gt; 'not found’,</a:t>
            </a:r>
            <a:br>
              <a:rPr lang="ar-EG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500 =&gt; 'server error’,</a:t>
            </a:r>
            <a:br>
              <a:rPr lang="ar-EG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default =&gt; 'unknown status code’, </a:t>
            </a:r>
            <a:br>
              <a:rPr lang="ar-EG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82471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C4FD-1170-4F3D-40E6-414ED71D2C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241482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428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Gill Sans MT</vt:lpstr>
      <vt:lpstr>Gallery</vt:lpstr>
      <vt:lpstr> switch vs match</vt:lpstr>
      <vt:lpstr>match</vt:lpstr>
      <vt:lpstr>خلينا نشوف السينتاكس بتاعتswitch, match للتسهيل عليا في الشرح بس وانا بفرق بينهم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switch vs match</dc:title>
  <dc:creator>Ibrahim 3zazy</dc:creator>
  <cp:lastModifiedBy>Ibrahim 3zazy</cp:lastModifiedBy>
  <cp:revision>8</cp:revision>
  <dcterms:created xsi:type="dcterms:W3CDTF">2024-03-12T16:40:37Z</dcterms:created>
  <dcterms:modified xsi:type="dcterms:W3CDTF">2024-03-12T17:36:41Z</dcterms:modified>
</cp:coreProperties>
</file>