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36FD-BC94-CA48-9324-C6EE0A33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0ED19-7BA9-AED8-A58D-91093EF6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A3AE-1F57-1D48-15B7-80C46D0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A09B-2271-A5F4-D031-0267578B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79E2-1F39-0FBD-B6AB-2F1A46B2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E6C1-6E20-F203-3F8B-A60B5FDE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2A8B7-29FE-F570-0AB7-111EEC1E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805-7230-4393-6796-8ADA0B20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7916-1001-5B83-CAE3-B48FC548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59BC-AA9A-FCCC-6273-B600BA73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96602-642A-1035-B7E4-9391A1313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A3500-6877-6786-5BB7-33AC6843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4ADB-EF8D-167C-0B47-1EA8B63B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6C3CE-F05E-A28C-FD9B-AEC6B123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A54B-1E7C-E869-238D-9C8038DB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2ECF-9816-96AA-C826-5C53F1A1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36FE-8D0D-3C7E-E4C6-C96A08A9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4A8C-E84A-3347-0526-47207D6E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AE99-26B0-AD8F-CB38-22506C14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A82D-48BF-AA6C-C658-C75D3273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8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FD92-3EAA-F3CF-F78C-4001A310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4E113-B74F-F153-0483-7D387FF7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0CBC-2EE2-356B-0C73-ED902A1D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AB12-2875-12BD-500E-D447541C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2DF2-BE4D-5DF1-B119-CB16631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CA62-DE22-9870-9E7B-DC1A0BB0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F34-3115-411F-C408-869E56C5A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3689-B291-AF95-0163-0EA344AEB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3D918-1556-E212-52FB-24F9A29B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B2F08-D764-E0D2-2F09-0D066A3B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B001-5CEA-8335-1A51-475853AB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6500-4E52-564D-DBCD-A6026A9E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C90CB-615B-6408-C225-D5B8786B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82B4E-9336-80E1-D46F-4BF2B9BF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9D9D1-165F-59AF-B41D-016C5C837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21679-5D8B-B051-5F00-C1193419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2F1A1-1107-73A9-8B6C-02D8EC3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FEED0-09FE-25D2-8528-FFC0B6C2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9ACC5-DFDC-27B1-2A82-0C29BF08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862F-140D-FAAD-ECF5-550CE75D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C7588-F0D1-D84C-2F6F-7CFB2B99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878D-93D7-B242-9285-04F071E8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46803-A592-4795-9C0C-40C438E8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82CF4-0168-8652-E771-014AD62F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1F9E2-057C-5D6C-3DD1-F44C4C3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512B-6352-C52A-B6B8-6F142B58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60AA-BB87-2B28-28B1-0B319F47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0D9F-B476-4E67-11DD-67F5EF1F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2A83-8A43-7936-1382-0F57DB7B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4A41-67B9-4003-0E70-0C16F2A7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870C6-8A1C-F5D1-A3EB-6E6278F3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59A0-A2D9-6F54-1E42-CFDC2222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F39-9FCD-FFE6-0E46-F8269E12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6CAE0-8484-2745-32E0-75260A5B2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29405-2D07-9376-D7EC-B2AEFBA8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D4FF-448B-5F3E-EC50-CBF578C0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D2CE-6554-DC63-E8DE-FC034BCF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E6E15-187A-4EB6-3363-BA4607DC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62E81-1C37-5813-8B17-46206715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0BBA2-5356-5C96-2CB9-310E154C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CA52-10FA-AE9B-000D-856D78D8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B5DD9-57F4-4F14-B22B-B4C752B3D138}" type="datetimeFigureOut">
              <a:rPr lang="en-US" smtClean="0"/>
              <a:t>2024-03-16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3697-E61F-EC3B-6C24-E8E2D6778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57D3-40A4-E7BB-5634-BD20E763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E0A7-D218-434F-8A48-F7C896AF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1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DF16-4C10-0C00-7D6B-5F714102A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342940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A2CA-F17C-D40B-BF21-6B79B8A9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387"/>
            <a:ext cx="10515600" cy="5583576"/>
          </a:xfrm>
        </p:spPr>
        <p:txBody>
          <a:bodyPr/>
          <a:lstStyle/>
          <a:p>
            <a:pPr algn="r" rtl="1"/>
            <a:r>
              <a:rPr lang="ar-EG" dirty="0"/>
              <a:t>اول حاجه لازم نعرفها عنه انه طريقه </a:t>
            </a:r>
            <a:r>
              <a:rPr lang="ar-EG" dirty="0" err="1"/>
              <a:t>لإختصار</a:t>
            </a:r>
            <a:r>
              <a:rPr lang="ar-EG" dirty="0"/>
              <a:t> الكود وتقليل طوله عند </a:t>
            </a:r>
            <a:r>
              <a:rPr lang="ar-EG" dirty="0" err="1"/>
              <a:t>إستخدام</a:t>
            </a:r>
            <a:r>
              <a:rPr lang="ar-EG" dirty="0"/>
              <a:t> المقارنات وشروط التحقق </a:t>
            </a:r>
            <a:r>
              <a:rPr lang="ar-EG" dirty="0" err="1"/>
              <a:t>وبتسمى</a:t>
            </a:r>
            <a:r>
              <a:rPr lang="ar-EG" dirty="0"/>
              <a:t> </a:t>
            </a:r>
            <a:r>
              <a:rPr lang="ar-EG" dirty="0" err="1"/>
              <a:t>بالإسم</a:t>
            </a:r>
            <a:r>
              <a:rPr lang="ar-EG" dirty="0"/>
              <a:t> دا علشان </a:t>
            </a:r>
            <a:r>
              <a:rPr lang="ar-EG" dirty="0" err="1"/>
              <a:t>بتاخد</a:t>
            </a:r>
            <a:r>
              <a:rPr lang="ar-EG" dirty="0"/>
              <a:t> تلت معاملات وهما الشرط </a:t>
            </a:r>
            <a:r>
              <a:rPr lang="ar-EG" dirty="0" err="1"/>
              <a:t>ونتيجه</a:t>
            </a:r>
            <a:r>
              <a:rPr lang="ar-EG" dirty="0"/>
              <a:t> بترو </a:t>
            </a:r>
            <a:r>
              <a:rPr lang="ar-EG" dirty="0" err="1"/>
              <a:t>ونتيجه</a:t>
            </a:r>
            <a:r>
              <a:rPr lang="ar-EG" dirty="0"/>
              <a:t> </a:t>
            </a:r>
            <a:r>
              <a:rPr lang="ar-EG" dirty="0" err="1"/>
              <a:t>تانيه</a:t>
            </a:r>
            <a:r>
              <a:rPr lang="ar-EG" dirty="0"/>
              <a:t> </a:t>
            </a:r>
            <a:r>
              <a:rPr lang="ar-EG" dirty="0" err="1"/>
              <a:t>بفولس</a:t>
            </a:r>
            <a:endParaRPr lang="ar-EG" dirty="0"/>
          </a:p>
          <a:p>
            <a:pPr algn="r" rtl="1"/>
            <a:r>
              <a:rPr lang="ar-EG" dirty="0"/>
              <a:t>خلينا </a:t>
            </a:r>
            <a:r>
              <a:rPr lang="ar-EG" dirty="0" err="1"/>
              <a:t>نييجي</a:t>
            </a:r>
            <a:r>
              <a:rPr lang="ar-EG" dirty="0"/>
              <a:t> </a:t>
            </a:r>
            <a:r>
              <a:rPr lang="ar-EG" dirty="0" err="1"/>
              <a:t>لإزاي</a:t>
            </a:r>
            <a:r>
              <a:rPr lang="ar-EG" dirty="0"/>
              <a:t> نستخدمها اول حاجه خلينا نشوف </a:t>
            </a:r>
            <a:r>
              <a:rPr lang="ar-EG" dirty="0" err="1"/>
              <a:t>السينتاكس</a:t>
            </a:r>
            <a:r>
              <a:rPr lang="ar-EG" dirty="0"/>
              <a:t> </a:t>
            </a:r>
            <a:r>
              <a:rPr lang="ar-EG" dirty="0" err="1"/>
              <a:t>بتاعها</a:t>
            </a:r>
            <a:r>
              <a:rPr lang="ar-EG" dirty="0"/>
              <a:t> </a:t>
            </a:r>
          </a:p>
          <a:p>
            <a:pPr marL="0" indent="0" algn="l">
              <a:buNone/>
            </a:pPr>
            <a:r>
              <a:rPr lang="en-US" dirty="0"/>
              <a:t>(Condition) ? (Statement1) : (Statement2);</a:t>
            </a:r>
            <a:endParaRPr lang="ar-EG" dirty="0"/>
          </a:p>
          <a:p>
            <a:pPr marL="0" indent="0" algn="r" rtl="1">
              <a:buNone/>
            </a:pPr>
            <a:r>
              <a:rPr lang="ar-EG" dirty="0"/>
              <a:t>مثال: </a:t>
            </a:r>
          </a:p>
          <a:p>
            <a:pPr marL="0" indent="0" algn="l">
              <a:buNone/>
            </a:pPr>
            <a:r>
              <a:rPr lang="en-US" dirty="0"/>
              <a:t>$marks=</a:t>
            </a:r>
            <a:r>
              <a:rPr lang="en-US"/>
              <a:t>40;</a:t>
            </a:r>
          </a:p>
          <a:p>
            <a:pPr marL="0" indent="0" algn="l">
              <a:buNone/>
            </a:pPr>
            <a:r>
              <a:rPr lang="en-US"/>
              <a:t>print </a:t>
            </a:r>
            <a:r>
              <a:rPr lang="en-US" dirty="0"/>
              <a:t>($marks&gt;=40) ? "pass" : "Fail";</a:t>
            </a:r>
          </a:p>
        </p:txBody>
      </p:sp>
    </p:spTree>
    <p:extLst>
      <p:ext uri="{BB962C8B-B14F-4D97-AF65-F5344CB8AC3E}">
        <p14:creationId xmlns:p14="http://schemas.microsoft.com/office/powerpoint/2010/main" val="41091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D97C-8136-75D4-C65B-1538A083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عندنا حاجه </a:t>
            </a:r>
            <a:r>
              <a:rPr lang="ar-EG" dirty="0" err="1"/>
              <a:t>تانيه</a:t>
            </a:r>
            <a:r>
              <a:rPr lang="ar-EG" dirty="0"/>
              <a:t> اسمها 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Ternary shorthand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1C85-BE73-21A4-39E3-A61E5F29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ودا شكل </a:t>
            </a:r>
            <a:r>
              <a:rPr lang="ar-EG" dirty="0" err="1"/>
              <a:t>سينتاكس</a:t>
            </a:r>
            <a:r>
              <a:rPr lang="ar-EG" dirty="0"/>
              <a:t> بردوا بنسيب الجزء اللي في النص الخاص بـ </a:t>
            </a:r>
            <a:r>
              <a:rPr lang="en-US" dirty="0"/>
              <a:t>ternary operator</a:t>
            </a:r>
            <a:r>
              <a:rPr lang="ar-EG" dirty="0"/>
              <a:t> فاضي اللي هو الخاص بقيمة الترو في حالة تحقق الشرط</a:t>
            </a:r>
          </a:p>
          <a:p>
            <a:pPr algn="r" rtl="1"/>
            <a:r>
              <a:rPr lang="ar-EG" dirty="0"/>
              <a:t>خلينا </a:t>
            </a:r>
            <a:r>
              <a:rPr lang="ar-EG" dirty="0" err="1"/>
              <a:t>نييجي</a:t>
            </a:r>
            <a:r>
              <a:rPr lang="ar-EG" dirty="0"/>
              <a:t> </a:t>
            </a:r>
            <a:r>
              <a:rPr lang="ar-EG" dirty="0" err="1"/>
              <a:t>لإزاي</a:t>
            </a:r>
            <a:r>
              <a:rPr lang="ar-EG" dirty="0"/>
              <a:t> نستخدمها اول حاجه خلينا نشوف </a:t>
            </a:r>
            <a:r>
              <a:rPr lang="ar-EG" dirty="0" err="1"/>
              <a:t>السينتاكس</a:t>
            </a:r>
            <a:r>
              <a:rPr lang="ar-EG" dirty="0"/>
              <a:t> </a:t>
            </a:r>
            <a:r>
              <a:rPr lang="ar-EG" dirty="0" err="1"/>
              <a:t>بتاعها</a:t>
            </a:r>
            <a:r>
              <a:rPr lang="ar-EG" dirty="0"/>
              <a:t> </a:t>
            </a:r>
          </a:p>
          <a:p>
            <a:pPr marL="0" indent="0" algn="l">
              <a:buNone/>
            </a:pPr>
            <a:r>
              <a:rPr lang="en-US" dirty="0"/>
              <a:t>expression1 ?: expression2 </a:t>
            </a:r>
            <a:endParaRPr lang="ar-EG" dirty="0"/>
          </a:p>
          <a:p>
            <a:pPr marL="0" indent="0" algn="r" rtl="1">
              <a:buNone/>
            </a:pPr>
            <a:r>
              <a:rPr lang="ar-EG" dirty="0"/>
              <a:t>مثال: </a:t>
            </a:r>
          </a:p>
          <a:p>
            <a:pPr marL="0" indent="0" algn="l">
              <a:buNone/>
            </a:pPr>
            <a:r>
              <a:rPr lang="en-US" dirty="0"/>
              <a:t>$</a:t>
            </a:r>
            <a:r>
              <a:rPr lang="en-US" dirty="0" err="1"/>
              <a:t>val</a:t>
            </a:r>
            <a:r>
              <a:rPr lang="en-US" dirty="0"/>
              <a:t> = $_GET['user'] ?: 'default’;</a:t>
            </a:r>
            <a:endParaRPr lang="ar-EG" dirty="0"/>
          </a:p>
          <a:p>
            <a:pPr marL="0" indent="0" algn="r" rtl="1">
              <a:buNone/>
            </a:pPr>
            <a:r>
              <a:rPr lang="ar-EG" dirty="0"/>
              <a:t>في المثال دا هو </a:t>
            </a:r>
            <a:r>
              <a:rPr lang="ar-EG" dirty="0" err="1"/>
              <a:t>هيأسين</a:t>
            </a:r>
            <a:r>
              <a:rPr lang="ar-EG" dirty="0"/>
              <a:t> الداتا اللي </a:t>
            </a:r>
            <a:r>
              <a:rPr lang="ar-EG" dirty="0" err="1"/>
              <a:t>جايه</a:t>
            </a:r>
            <a:r>
              <a:rPr lang="ar-EG" dirty="0"/>
              <a:t> لو مفيش </a:t>
            </a:r>
            <a:r>
              <a:rPr lang="ar-EG" dirty="0" err="1"/>
              <a:t>هينفذ</a:t>
            </a:r>
            <a:r>
              <a:rPr lang="ar-EG" dirty="0"/>
              <a:t> </a:t>
            </a:r>
            <a:r>
              <a:rPr lang="ar-EG" dirty="0" err="1"/>
              <a:t>عالطول</a:t>
            </a:r>
            <a:r>
              <a:rPr lang="ar-EG" dirty="0"/>
              <a:t> </a:t>
            </a:r>
            <a:r>
              <a:rPr lang="ar-EG" dirty="0" err="1"/>
              <a:t>الفولس</a:t>
            </a:r>
            <a:r>
              <a:rPr lang="ar-EG" dirty="0"/>
              <a:t> </a:t>
            </a:r>
            <a:r>
              <a:rPr lang="ar-EG" dirty="0" err="1"/>
              <a:t>وهيطبع</a:t>
            </a:r>
            <a:r>
              <a:rPr lang="ar-EG" dirty="0"/>
              <a:t> الـ </a:t>
            </a:r>
            <a:r>
              <a:rPr lang="en-US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8958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D97C-8136-75D4-C65B-1538A083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4000" dirty="0"/>
              <a:t>عندنا حاجه تالته اسمها </a:t>
            </a:r>
            <a:r>
              <a:rPr lang="en-US" sz="4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Null Coalescing Operator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1C85-BE73-21A4-39E3-A61E5F29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dirty="0"/>
              <a:t>ودا شكل </a:t>
            </a:r>
            <a:r>
              <a:rPr lang="ar-EG" dirty="0" err="1"/>
              <a:t>سينتاكس</a:t>
            </a:r>
            <a:r>
              <a:rPr lang="ar-EG" dirty="0"/>
              <a:t> بردوا </a:t>
            </a:r>
            <a:r>
              <a:rPr lang="ar-EG" dirty="0" err="1"/>
              <a:t>بيتشك</a:t>
            </a:r>
            <a:r>
              <a:rPr lang="ar-EG" dirty="0"/>
              <a:t> اذا كان الـ</a:t>
            </a:r>
            <a:r>
              <a:rPr lang="en-US" dirty="0"/>
              <a:t> variable</a:t>
            </a:r>
            <a:r>
              <a:rPr lang="ar-EG" dirty="0"/>
              <a:t>المحطوط في الـ</a:t>
            </a:r>
            <a:r>
              <a:rPr lang="en-US" dirty="0"/>
              <a:t>condition</a:t>
            </a:r>
            <a:r>
              <a:rPr lang="ar-EG" dirty="0"/>
              <a:t> </a:t>
            </a:r>
            <a:r>
              <a:rPr lang="ar-EG" dirty="0" err="1"/>
              <a:t>بيرجع</a:t>
            </a:r>
            <a:r>
              <a:rPr lang="ar-EG" dirty="0"/>
              <a:t> </a:t>
            </a:r>
            <a:r>
              <a:rPr lang="en-US" dirty="0"/>
              <a:t>null or not</a:t>
            </a:r>
            <a:r>
              <a:rPr lang="ar-EG" dirty="0"/>
              <a:t> لو لا </a:t>
            </a:r>
            <a:r>
              <a:rPr lang="ar-EG" dirty="0" err="1"/>
              <a:t>بينفذ</a:t>
            </a:r>
            <a:r>
              <a:rPr lang="ar-EG" dirty="0"/>
              <a:t> الـ</a:t>
            </a:r>
            <a:r>
              <a:rPr lang="en-US" dirty="0"/>
              <a:t> else</a:t>
            </a:r>
            <a:r>
              <a:rPr lang="ar-EG" dirty="0"/>
              <a:t> </a:t>
            </a:r>
            <a:r>
              <a:rPr lang="ar-EG" dirty="0" err="1"/>
              <a:t>عالطول</a:t>
            </a:r>
            <a:endParaRPr lang="ar-EG" dirty="0"/>
          </a:p>
          <a:p>
            <a:pPr algn="r" rtl="1"/>
            <a:r>
              <a:rPr lang="ar-EG" dirty="0"/>
              <a:t>خلينا </a:t>
            </a:r>
            <a:r>
              <a:rPr lang="ar-EG" dirty="0" err="1"/>
              <a:t>نييجي</a:t>
            </a:r>
            <a:r>
              <a:rPr lang="ar-EG" dirty="0"/>
              <a:t> </a:t>
            </a:r>
            <a:r>
              <a:rPr lang="ar-EG" dirty="0" err="1"/>
              <a:t>لإزاي</a:t>
            </a:r>
            <a:r>
              <a:rPr lang="ar-EG" dirty="0"/>
              <a:t> نستخدمها اول حاجه خلينا نشوف </a:t>
            </a:r>
            <a:r>
              <a:rPr lang="ar-EG" dirty="0" err="1"/>
              <a:t>السينتاكس</a:t>
            </a:r>
            <a:r>
              <a:rPr lang="ar-EG" dirty="0"/>
              <a:t> </a:t>
            </a:r>
            <a:r>
              <a:rPr lang="ar-EG" dirty="0" err="1"/>
              <a:t>بتاعها</a:t>
            </a:r>
            <a:r>
              <a:rPr lang="ar-EG" dirty="0"/>
              <a:t> </a:t>
            </a:r>
          </a:p>
          <a:p>
            <a:pPr marL="0" indent="0" algn="l">
              <a:buNone/>
            </a:pPr>
            <a:r>
              <a:rPr lang="en-US" dirty="0"/>
              <a:t>(Condition)?(Statement1)?(Statement2); </a:t>
            </a:r>
            <a:endParaRPr lang="ar-EG" dirty="0"/>
          </a:p>
          <a:p>
            <a:pPr marL="0" indent="0" algn="r" rtl="1">
              <a:buNone/>
            </a:pPr>
            <a:r>
              <a:rPr lang="ar-EG" dirty="0"/>
              <a:t>مثال: </a:t>
            </a:r>
          </a:p>
          <a:p>
            <a:pPr marL="0" indent="0" algn="l">
              <a:buNone/>
            </a:pPr>
            <a:r>
              <a:rPr lang="en-US" dirty="0"/>
              <a:t>$user= $_GET['user'] ?? 'nobody’; </a:t>
            </a:r>
            <a:endParaRPr lang="ar-EG" dirty="0"/>
          </a:p>
          <a:p>
            <a:pPr marL="0" indent="0" algn="r" rtl="1">
              <a:buNone/>
            </a:pPr>
            <a:r>
              <a:rPr lang="ar-EG" dirty="0"/>
              <a:t>في المثال دا هو </a:t>
            </a:r>
            <a:r>
              <a:rPr lang="ar-EG" dirty="0" err="1"/>
              <a:t>هيأسين</a:t>
            </a:r>
            <a:r>
              <a:rPr lang="ar-EG" dirty="0"/>
              <a:t> الداتا اللي </a:t>
            </a:r>
            <a:r>
              <a:rPr lang="ar-EG" dirty="0" err="1"/>
              <a:t>جايه</a:t>
            </a:r>
            <a:r>
              <a:rPr lang="ar-EG" dirty="0"/>
              <a:t> لو بتساوي </a:t>
            </a:r>
            <a:r>
              <a:rPr lang="en-US" dirty="0"/>
              <a:t>null</a:t>
            </a:r>
            <a:r>
              <a:rPr lang="ar-EG" dirty="0"/>
              <a:t> </a:t>
            </a:r>
            <a:r>
              <a:rPr lang="ar-EG" dirty="0" err="1"/>
              <a:t>هيطبع</a:t>
            </a:r>
            <a:r>
              <a:rPr lang="ar-EG" dirty="0"/>
              <a:t> الـ </a:t>
            </a:r>
            <a:r>
              <a:rPr lang="en-US" dirty="0"/>
              <a:t>nobody</a:t>
            </a:r>
            <a:r>
              <a:rPr lang="ar-EG" dirty="0"/>
              <a:t> </a:t>
            </a:r>
            <a:r>
              <a:rPr lang="ar-EG" dirty="0" err="1"/>
              <a:t>عالطول</a:t>
            </a:r>
            <a:r>
              <a:rPr lang="ar-EG" dirty="0"/>
              <a:t> والكود دا بديل للكود دا علشان </a:t>
            </a:r>
            <a:r>
              <a:rPr lang="ar-EG" dirty="0" err="1"/>
              <a:t>ناخد</a:t>
            </a:r>
            <a:r>
              <a:rPr lang="ar-EG" dirty="0"/>
              <a:t> بالنا بالفرق </a:t>
            </a:r>
          </a:p>
          <a:p>
            <a:pPr marL="0" indent="0" algn="l">
              <a:buNone/>
            </a:pPr>
            <a:r>
              <a:rPr lang="en-US" dirty="0"/>
              <a:t>$user= </a:t>
            </a:r>
            <a:r>
              <a:rPr lang="en-US" dirty="0" err="1"/>
              <a:t>isset</a:t>
            </a:r>
            <a:r>
              <a:rPr lang="en-US" dirty="0"/>
              <a:t>($_GET['user']) ? $_GET['user'] : 'nobody';</a:t>
            </a:r>
          </a:p>
        </p:txBody>
      </p:sp>
    </p:spTree>
    <p:extLst>
      <p:ext uri="{BB962C8B-B14F-4D97-AF65-F5344CB8AC3E}">
        <p14:creationId xmlns:p14="http://schemas.microsoft.com/office/powerpoint/2010/main" val="22893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2BD-3F45-8AA2-A1B2-1332FCDE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8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2813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ternary operator</vt:lpstr>
      <vt:lpstr>PowerPoint Presentation</vt:lpstr>
      <vt:lpstr>عندنا حاجه تانيه اسمها Ternary shorthand</vt:lpstr>
      <vt:lpstr>عندنا حاجه تالته اسمها Null Coalescing Operator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ternary operator</dc:title>
  <dc:creator>Ibrahim 3zazy</dc:creator>
  <cp:lastModifiedBy>Ibrahim 3zazy</cp:lastModifiedBy>
  <cp:revision>9</cp:revision>
  <dcterms:created xsi:type="dcterms:W3CDTF">2024-03-12T21:55:10Z</dcterms:created>
  <dcterms:modified xsi:type="dcterms:W3CDTF">2024-03-16T08:49:55Z</dcterms:modified>
</cp:coreProperties>
</file>