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0289-1749-03C3-B091-105256EC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95BAF-0DB6-9853-7BFA-6315F74D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F1F7-C436-7CC0-E69C-B8A30CC3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3F1B-9827-CCE4-A13C-08925450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F68B-448F-FA8D-FDF7-21052EF0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AC0B-6818-79E6-3E5A-DA4FD9B7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68D6-B682-AF58-4A33-FB3ECF81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243D-9CE5-79CC-7E6B-F592EC30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7169-1D44-4338-5886-5A945F33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0232-0341-F098-2EB3-D110176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4E26C-865C-9ACA-DEED-A516C036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78FAF-C9FA-B2B0-4758-37DECC04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3544-CF03-361C-424A-DD0BEA67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E4F8-8A4C-2781-4593-5B5233B4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01348-D982-30AA-8F9A-2D4ADC5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36-E0E6-D297-9D9D-C2B78437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FB43-D017-2498-95D3-E49347B2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5578-6018-212C-4436-2E0F6815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9095-F9A6-CA5E-E829-4786679E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4C84-BD70-AE6A-0738-8CC46C3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2FCC-5D71-3240-D7EB-DFF562F3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6C372-5C31-1E2F-BB50-D208467F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F2EE-4626-77A7-ACFF-2E28802D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FB60-84A6-C632-C32A-A8285FE3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B4FE-EBEE-8F00-FB3D-A15EE4BD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363D-5F29-E0E3-185C-6192874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2759-4260-5F38-00FF-80E2C5068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9631-7DF0-6DEC-9714-4242C2C1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9F03-275A-4B33-FD9F-04E8F2F4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4615-AE91-31AF-C190-410275A5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1998-3F34-7232-252F-33D27BB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286B-9F23-AD1E-C03F-33B88D2F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1485A-CA59-F772-854E-7698955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215E9-F280-BC3F-8C66-BE619C93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1C14-0988-7992-FF07-13A7AEA50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34EB6-5D3F-8C58-5357-29EE7E4F4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EBD01-9BA1-61DE-CC85-42708C7B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DEE0F-903B-8831-7025-05B566D6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3E08E-3501-3AEC-E880-0B844363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3B23-08C1-FFEF-B582-B36EE3BE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50944-1180-ABA1-ED46-C9242BAB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53BA7-BEEE-1087-6778-4FDC1ADC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7AD1A-0FFE-B94F-5914-C2FC4175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13E26-CBCD-C519-CF5E-9657AC71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BFF2-5BD8-36A2-577E-D6B64E18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945BD-804C-DE1F-9542-E90660B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CE86-FB9B-4A4E-C58A-BD9D6CCA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6112-997C-30EB-C536-E43E9E57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F3D9D-1052-1A47-1B13-F2295714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F93A-216D-132F-963A-2659A37B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2F53-BB66-C36C-1B45-DCB18E0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AA15D-787B-B42A-5916-B49447FD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93ED-4C41-201B-BEAB-DB2FE50B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BC8DC-9CEB-6A5A-DCED-567F347A5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52A1-5863-E785-8F96-4138152F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5F22-A0AA-9BDF-6EAE-32FF53E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CBD0-FBBD-469B-3637-DF7EFE0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54E4-88B6-A7E0-D944-DB785B4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B2C60-3289-67BB-6F4B-D632BCDE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5F35-6233-71C6-AC72-F2576285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B5E5-B8AA-74DB-D4E0-99078AAC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EB45-7324-CDE8-A9ED-F898945C7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FA81-A3EA-1E8A-3A18-D6C7BB4F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A2B1-B55C-79C2-8670-54F002108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860" y="1122363"/>
            <a:ext cx="9873574" cy="2387600"/>
          </a:xfrm>
        </p:spPr>
        <p:txBody>
          <a:bodyPr>
            <a:normAutofit/>
          </a:bodyPr>
          <a:lstStyle/>
          <a:p>
            <a:r>
              <a:rPr lang="en-US" sz="4000" dirty="0"/>
              <a:t>difference between DROP, TRUNCATE, DELETE</a:t>
            </a:r>
          </a:p>
        </p:txBody>
      </p:sp>
    </p:spTree>
    <p:extLst>
      <p:ext uri="{BB962C8B-B14F-4D97-AF65-F5344CB8AC3E}">
        <p14:creationId xmlns:p14="http://schemas.microsoft.com/office/powerpoint/2010/main" val="17872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A41DC-0F90-D6DF-57AC-870A8582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250" y="269571"/>
            <a:ext cx="3716656" cy="823912"/>
          </a:xfrm>
        </p:spPr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C6DEBE-4574-62C4-81D3-2EB59F9D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754" y="1080293"/>
            <a:ext cx="3852152" cy="5109370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هو امر </a:t>
            </a:r>
            <a:r>
              <a:rPr lang="ar-EG" dirty="0" err="1"/>
              <a:t>بيستخدم</a:t>
            </a:r>
            <a:r>
              <a:rPr lang="ar-EG" dirty="0"/>
              <a:t> في التعامل مع البيانات </a:t>
            </a:r>
            <a:r>
              <a:rPr lang="ar-EG" dirty="0" err="1"/>
              <a:t>بيحذف</a:t>
            </a:r>
            <a:r>
              <a:rPr lang="ar-EG" dirty="0"/>
              <a:t> محتويات صف معين من الجدول في الداتا بيس مثلا عند </a:t>
            </a:r>
            <a:r>
              <a:rPr lang="ar-EG"/>
              <a:t>شرط معين او محتويات الجدول كله</a:t>
            </a:r>
            <a:endParaRPr lang="ar-E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6B2A99-2F87-D653-D7B8-015E9C97A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39402" y="273556"/>
            <a:ext cx="3734959" cy="823912"/>
          </a:xfrm>
        </p:spPr>
        <p:txBody>
          <a:bodyPr/>
          <a:lstStyle/>
          <a:p>
            <a:r>
              <a:rPr lang="en-US" dirty="0"/>
              <a:t>drop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31BFE0-A5AF-C638-E4EA-90AAFB8A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39402" y="1093483"/>
            <a:ext cx="3734959" cy="5109370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هو امر </a:t>
            </a:r>
            <a:r>
              <a:rPr lang="ar-EG" dirty="0" err="1"/>
              <a:t>بيستخدم</a:t>
            </a:r>
            <a:r>
              <a:rPr lang="ar-EG" dirty="0"/>
              <a:t> مع الجداول </a:t>
            </a:r>
            <a:r>
              <a:rPr lang="ar-EG" dirty="0" err="1"/>
              <a:t>وبيحذف</a:t>
            </a:r>
            <a:r>
              <a:rPr lang="ar-EG" dirty="0"/>
              <a:t> محتويات الجدول كامل مع بنيته يعني مش </a:t>
            </a:r>
            <a:r>
              <a:rPr lang="ar-EG" dirty="0" err="1"/>
              <a:t>بيسيب</a:t>
            </a:r>
            <a:r>
              <a:rPr lang="ar-EG" dirty="0"/>
              <a:t> منه حاجه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56B73DE-1CE9-70D5-299B-50D18E3D9E4D}"/>
              </a:ext>
            </a:extLst>
          </p:cNvPr>
          <p:cNvSpPr txBox="1">
            <a:spLocks/>
          </p:cNvSpPr>
          <p:nvPr/>
        </p:nvSpPr>
        <p:spPr>
          <a:xfrm>
            <a:off x="8362788" y="243191"/>
            <a:ext cx="373495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truncate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B05DF520-B9F8-CCEF-C03E-68AE85C02842}"/>
              </a:ext>
            </a:extLst>
          </p:cNvPr>
          <p:cNvSpPr txBox="1">
            <a:spLocks/>
          </p:cNvSpPr>
          <p:nvPr/>
        </p:nvSpPr>
        <p:spPr>
          <a:xfrm>
            <a:off x="8362788" y="1063118"/>
            <a:ext cx="3734959" cy="510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ar-EG" dirty="0"/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96BA0A02-7450-35C3-ABEF-B7E190BF7A1A}"/>
              </a:ext>
            </a:extLst>
          </p:cNvPr>
          <p:cNvSpPr txBox="1">
            <a:spLocks/>
          </p:cNvSpPr>
          <p:nvPr/>
        </p:nvSpPr>
        <p:spPr>
          <a:xfrm>
            <a:off x="8227292" y="1119863"/>
            <a:ext cx="3734959" cy="510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dirty="0"/>
              <a:t>هو امر </a:t>
            </a:r>
            <a:r>
              <a:rPr lang="ar-EG" dirty="0" err="1"/>
              <a:t>بيستخدم</a:t>
            </a:r>
            <a:r>
              <a:rPr lang="ar-EG" dirty="0"/>
              <a:t> مع الجداول </a:t>
            </a:r>
            <a:r>
              <a:rPr lang="ar-EG" dirty="0" err="1"/>
              <a:t>وبيحذف</a:t>
            </a:r>
            <a:r>
              <a:rPr lang="ar-EG" dirty="0"/>
              <a:t> محتويات الجدول كامل بس </a:t>
            </a:r>
            <a:r>
              <a:rPr lang="ar-EG" dirty="0" err="1"/>
              <a:t>بيسيب</a:t>
            </a:r>
            <a:r>
              <a:rPr lang="ar-EG" dirty="0"/>
              <a:t> البنيه </a:t>
            </a:r>
            <a:r>
              <a:rPr lang="ar-EG" dirty="0" err="1"/>
              <a:t>بتاعته</a:t>
            </a:r>
            <a:r>
              <a:rPr lang="ar-EG" dirty="0"/>
              <a:t> بمعني ممكن اضيف في الجدول بيانات جديدة</a:t>
            </a:r>
          </a:p>
        </p:txBody>
      </p:sp>
    </p:spTree>
    <p:extLst>
      <p:ext uri="{BB962C8B-B14F-4D97-AF65-F5344CB8AC3E}">
        <p14:creationId xmlns:p14="http://schemas.microsoft.com/office/powerpoint/2010/main" val="296149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DB30-97F4-F045-3D60-4AC0854FD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114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difference between DROP, TRUNCATE, DELETE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vs authentication</dc:title>
  <dc:creator>Ibrahim 3zazy</dc:creator>
  <cp:lastModifiedBy>Ibrahim 3zazy</cp:lastModifiedBy>
  <cp:revision>24</cp:revision>
  <dcterms:created xsi:type="dcterms:W3CDTF">2024-04-06T20:24:11Z</dcterms:created>
  <dcterms:modified xsi:type="dcterms:W3CDTF">2024-04-12T19:12:32Z</dcterms:modified>
</cp:coreProperties>
</file>