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0289-1749-03C3-B091-105256EC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95BAF-0DB6-9853-7BFA-6315F74D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1F7-C436-7CC0-E69C-B8A30CC3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3F1B-9827-CCE4-A13C-08925450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F68B-448F-FA8D-FDF7-21052EF0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AC0B-6818-79E6-3E5A-DA4FD9B7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68D6-B682-AF58-4A33-FB3ECF81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243D-9CE5-79CC-7E6B-F592EC30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7169-1D44-4338-5886-5A945F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0232-0341-F098-2EB3-D1101760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4E26C-865C-9ACA-DEED-A516C036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8FAF-C9FA-B2B0-4758-37DECC04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3544-CF03-361C-424A-DD0BEA67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E4F8-8A4C-2781-4593-5B5233B4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01348-D982-30AA-8F9A-2D4ADC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036-E0E6-D297-9D9D-C2B78437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B43-D017-2498-95D3-E49347B2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5578-6018-212C-4436-2E0F6815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9095-F9A6-CA5E-E829-4786679E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4C84-BD70-AE6A-0738-8CC46C3C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2FCC-5D71-3240-D7EB-DFF562F3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C372-5C31-1E2F-BB50-D208467F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F2EE-4626-77A7-ACFF-2E28802D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FB60-84A6-C632-C32A-A8285FE3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B4FE-EBEE-8F00-FB3D-A15EE4BD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363D-5F29-E0E3-185C-6192874E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2759-4260-5F38-00FF-80E2C5068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9631-7DF0-6DEC-9714-4242C2C1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19F03-275A-4B33-FD9F-04E8F2F4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4615-AE91-31AF-C190-410275A5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1998-3F34-7232-252F-33D27BBD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286B-9F23-AD1E-C03F-33B88D2F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485A-CA59-F772-854E-7698955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15E9-F280-BC3F-8C66-BE619C931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C1C14-0988-7992-FF07-13A7AEA50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34EB6-5D3F-8C58-5357-29EE7E4F4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EBD01-9BA1-61DE-CC85-42708C7B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EE0F-903B-8831-7025-05B566D6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3E08E-3501-3AEC-E880-0B844363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8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3B23-08C1-FFEF-B582-B36EE3BE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50944-1180-ABA1-ED46-C9242BA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53BA7-BEEE-1087-6778-4FDC1ADC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7AD1A-0FFE-B94F-5914-C2FC417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13E26-CBCD-C519-CF5E-9657AC7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BFF2-5BD8-36A2-577E-D6B64E18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945BD-804C-DE1F-9542-E90660B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CE86-FB9B-4A4E-C58A-BD9D6CCA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6112-997C-30EB-C536-E43E9E57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F3D9D-1052-1A47-1B13-F229571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F93A-216D-132F-963A-2659A37B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D2F53-BB66-C36C-1B45-DCB18E0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15D-787B-B42A-5916-B49447FD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93ED-4C41-201B-BEAB-DB2FE50B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BC8DC-9CEB-6A5A-DCED-567F347A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252A1-5863-E785-8F96-4138152F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5F22-A0AA-9BDF-6EAE-32FF53E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CCBD0-FBBD-469B-3637-DF7EFE0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54E4-88B6-A7E0-D944-DB785B40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9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2C60-3289-67BB-6F4B-D632BCDE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5F35-6233-71C6-AC72-F2576285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5E5-B8AA-74DB-D4E0-99078AAC0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EE0F3-F092-427D-A36C-2DB87EBD6FA5}" type="datetimeFigureOut">
              <a:rPr lang="en-US" smtClean="0"/>
              <a:t>2024-04-12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EB45-7324-CDE8-A9ED-F898945C7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FA81-A3EA-1E8A-3A18-D6C7BB4F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0316A-5C6B-4A15-B428-AAA4C74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A2B1-B55C-79C2-8670-54F002108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860" y="1122363"/>
            <a:ext cx="9873574" cy="2387600"/>
          </a:xfrm>
        </p:spPr>
        <p:txBody>
          <a:bodyPr>
            <a:normAutofit/>
          </a:bodyPr>
          <a:lstStyle/>
          <a:p>
            <a:r>
              <a:rPr lang="en-US" dirty="0"/>
              <a:t>self join</a:t>
            </a:r>
          </a:p>
        </p:txBody>
      </p:sp>
    </p:spTree>
    <p:extLst>
      <p:ext uri="{BB962C8B-B14F-4D97-AF65-F5344CB8AC3E}">
        <p14:creationId xmlns:p14="http://schemas.microsoft.com/office/powerpoint/2010/main" val="178720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3DAF08-E892-0E1D-0726-E2EE4027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106"/>
            <a:ext cx="10515600" cy="5787857"/>
          </a:xfrm>
        </p:spPr>
        <p:txBody>
          <a:bodyPr/>
          <a:lstStyle/>
          <a:p>
            <a:pPr algn="r" rtl="1"/>
            <a:r>
              <a:rPr lang="ar-EG" dirty="0"/>
              <a:t>هو زي أي جوين بس الفرق انه بـ </a:t>
            </a:r>
            <a:r>
              <a:rPr lang="en-US" dirty="0"/>
              <a:t>join</a:t>
            </a:r>
            <a:r>
              <a:rPr lang="ar-EG" dirty="0"/>
              <a:t> مع نفسه مع الجدول نفسه يعني</a:t>
            </a:r>
            <a:br>
              <a:rPr lang="ar-EG" dirty="0"/>
            </a:br>
            <a:r>
              <a:rPr lang="ar-EG" dirty="0"/>
              <a:t>مثال:</a:t>
            </a:r>
          </a:p>
          <a:p>
            <a:pPr marL="0" indent="0" algn="l" rtl="0" fontAlgn="base">
              <a:buNone/>
            </a:pPr>
            <a:r>
              <a:rPr lang="en-US" dirty="0"/>
              <a:t>SELECT columns</a:t>
            </a:r>
          </a:p>
          <a:p>
            <a:pPr marL="0" indent="0" algn="l" rtl="0" fontAlgn="base">
              <a:buNone/>
            </a:pPr>
            <a:r>
              <a:rPr lang="en-US" dirty="0"/>
              <a:t>FROM table AS alias1</a:t>
            </a:r>
            <a:endParaRPr lang="ar-EG" dirty="0"/>
          </a:p>
          <a:p>
            <a:pPr marL="0" indent="0" algn="l" rtl="0" fontAlgn="base">
              <a:buNone/>
            </a:pPr>
            <a:r>
              <a:rPr lang="en-US" dirty="0"/>
              <a:t>JOIN table AS alias2 ON alias1.column = alias2.column;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9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B30-97F4-F045-3D60-4AC0854F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114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self join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vs authentication</dc:title>
  <dc:creator>Ibrahim 3zazy</dc:creator>
  <cp:lastModifiedBy>Ibrahim 3zazy</cp:lastModifiedBy>
  <cp:revision>23</cp:revision>
  <dcterms:created xsi:type="dcterms:W3CDTF">2024-04-06T20:24:11Z</dcterms:created>
  <dcterms:modified xsi:type="dcterms:W3CDTF">2024-04-12T20:19:56Z</dcterms:modified>
</cp:coreProperties>
</file>