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0289-1749-03C3-B091-105256ECC9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95BAF-0DB6-9853-7BFA-6315F74DD5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D5F1F7-C436-7CC0-E69C-B8A30CC31278}"/>
              </a:ext>
            </a:extLst>
          </p:cNvPr>
          <p:cNvSpPr>
            <a:spLocks noGrp="1"/>
          </p:cNvSpPr>
          <p:nvPr>
            <p:ph type="dt" sz="half" idx="10"/>
          </p:nvPr>
        </p:nvSpPr>
        <p:spPr/>
        <p:txBody>
          <a:bodyPr/>
          <a:lstStyle/>
          <a:p>
            <a:fld id="{A85EE0F3-F092-427D-A36C-2DB87EBD6FA5}" type="datetimeFigureOut">
              <a:rPr lang="en-US" smtClean="0"/>
              <a:t>5/23/2024</a:t>
            </a:fld>
            <a:endParaRPr lang="en-US"/>
          </a:p>
        </p:txBody>
      </p:sp>
      <p:sp>
        <p:nvSpPr>
          <p:cNvPr id="5" name="Footer Placeholder 4">
            <a:extLst>
              <a:ext uri="{FF2B5EF4-FFF2-40B4-BE49-F238E27FC236}">
                <a16:creationId xmlns:a16="http://schemas.microsoft.com/office/drawing/2014/main" id="{AE533F1B-9827-CCE4-A13C-08925450C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FF68B-448F-FA8D-FDF7-21052EF0EEDA}"/>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675189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AC0B-6818-79E6-3E5A-DA4FD9B74A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C068D6-B682-AF58-4A33-FB3ECF8116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2243D-9CE5-79CC-7E6B-F592EC30280D}"/>
              </a:ext>
            </a:extLst>
          </p:cNvPr>
          <p:cNvSpPr>
            <a:spLocks noGrp="1"/>
          </p:cNvSpPr>
          <p:nvPr>
            <p:ph type="dt" sz="half" idx="10"/>
          </p:nvPr>
        </p:nvSpPr>
        <p:spPr/>
        <p:txBody>
          <a:bodyPr/>
          <a:lstStyle/>
          <a:p>
            <a:fld id="{A85EE0F3-F092-427D-A36C-2DB87EBD6FA5}" type="datetimeFigureOut">
              <a:rPr lang="en-US" smtClean="0"/>
              <a:t>5/23/2024</a:t>
            </a:fld>
            <a:endParaRPr lang="en-US"/>
          </a:p>
        </p:txBody>
      </p:sp>
      <p:sp>
        <p:nvSpPr>
          <p:cNvPr id="5" name="Footer Placeholder 4">
            <a:extLst>
              <a:ext uri="{FF2B5EF4-FFF2-40B4-BE49-F238E27FC236}">
                <a16:creationId xmlns:a16="http://schemas.microsoft.com/office/drawing/2014/main" id="{21397169-1D44-4338-5886-5A945F33C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A0232-0341-F098-2EB3-D1101760E679}"/>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42010548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C4E26C-865C-9ACA-DEED-A516C0363B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78FAF-C9FA-B2B0-4758-37DECC0473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73544-CF03-361C-424A-DD0BEA671708}"/>
              </a:ext>
            </a:extLst>
          </p:cNvPr>
          <p:cNvSpPr>
            <a:spLocks noGrp="1"/>
          </p:cNvSpPr>
          <p:nvPr>
            <p:ph type="dt" sz="half" idx="10"/>
          </p:nvPr>
        </p:nvSpPr>
        <p:spPr/>
        <p:txBody>
          <a:bodyPr/>
          <a:lstStyle/>
          <a:p>
            <a:fld id="{A85EE0F3-F092-427D-A36C-2DB87EBD6FA5}" type="datetimeFigureOut">
              <a:rPr lang="en-US" smtClean="0"/>
              <a:t>5/23/2024</a:t>
            </a:fld>
            <a:endParaRPr lang="en-US"/>
          </a:p>
        </p:txBody>
      </p:sp>
      <p:sp>
        <p:nvSpPr>
          <p:cNvPr id="5" name="Footer Placeholder 4">
            <a:extLst>
              <a:ext uri="{FF2B5EF4-FFF2-40B4-BE49-F238E27FC236}">
                <a16:creationId xmlns:a16="http://schemas.microsoft.com/office/drawing/2014/main" id="{B136E4F8-8A4C-2781-4593-5B5233B44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01348-D982-30AA-8F9A-2D4ADC543444}"/>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14182466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E036-E0E6-D297-9D9D-C2B784370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9AFB43-D017-2498-95D3-E49347B2AA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B5578-6018-212C-4436-2E0F681570AA}"/>
              </a:ext>
            </a:extLst>
          </p:cNvPr>
          <p:cNvSpPr>
            <a:spLocks noGrp="1"/>
          </p:cNvSpPr>
          <p:nvPr>
            <p:ph type="dt" sz="half" idx="10"/>
          </p:nvPr>
        </p:nvSpPr>
        <p:spPr/>
        <p:txBody>
          <a:bodyPr/>
          <a:lstStyle/>
          <a:p>
            <a:fld id="{A85EE0F3-F092-427D-A36C-2DB87EBD6FA5}" type="datetimeFigureOut">
              <a:rPr lang="en-US" smtClean="0"/>
              <a:t>5/23/2024</a:t>
            </a:fld>
            <a:endParaRPr lang="en-US"/>
          </a:p>
        </p:txBody>
      </p:sp>
      <p:sp>
        <p:nvSpPr>
          <p:cNvPr id="5" name="Footer Placeholder 4">
            <a:extLst>
              <a:ext uri="{FF2B5EF4-FFF2-40B4-BE49-F238E27FC236}">
                <a16:creationId xmlns:a16="http://schemas.microsoft.com/office/drawing/2014/main" id="{45DD9095-F9A6-CA5E-E829-4786679E8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44C84-BD70-AE6A-0738-8CC46C3C619D}"/>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35193889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2FCC-5D71-3240-D7EB-DFF562F300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66C372-5C31-1E2F-BB50-D208467FD7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D7F2EE-4626-77A7-ACFF-2E28802D4597}"/>
              </a:ext>
            </a:extLst>
          </p:cNvPr>
          <p:cNvSpPr>
            <a:spLocks noGrp="1"/>
          </p:cNvSpPr>
          <p:nvPr>
            <p:ph type="dt" sz="half" idx="10"/>
          </p:nvPr>
        </p:nvSpPr>
        <p:spPr/>
        <p:txBody>
          <a:bodyPr/>
          <a:lstStyle/>
          <a:p>
            <a:fld id="{A85EE0F3-F092-427D-A36C-2DB87EBD6FA5}" type="datetimeFigureOut">
              <a:rPr lang="en-US" smtClean="0"/>
              <a:t>5/23/2024</a:t>
            </a:fld>
            <a:endParaRPr lang="en-US"/>
          </a:p>
        </p:txBody>
      </p:sp>
      <p:sp>
        <p:nvSpPr>
          <p:cNvPr id="5" name="Footer Placeholder 4">
            <a:extLst>
              <a:ext uri="{FF2B5EF4-FFF2-40B4-BE49-F238E27FC236}">
                <a16:creationId xmlns:a16="http://schemas.microsoft.com/office/drawing/2014/main" id="{8FB9FB60-84A6-C632-C32A-A8285FE3E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6B4FE-EBEE-8F00-FB3D-A15EE4BDFE77}"/>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11403109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3363D-5F29-E0E3-185C-6192874E9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42759-4260-5F38-00FF-80E2C5068D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AF9631-7DF0-6DEC-9714-4242C2C18D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919F03-275A-4B33-FD9F-04E8F2F42C1B}"/>
              </a:ext>
            </a:extLst>
          </p:cNvPr>
          <p:cNvSpPr>
            <a:spLocks noGrp="1"/>
          </p:cNvSpPr>
          <p:nvPr>
            <p:ph type="dt" sz="half" idx="10"/>
          </p:nvPr>
        </p:nvSpPr>
        <p:spPr/>
        <p:txBody>
          <a:bodyPr/>
          <a:lstStyle/>
          <a:p>
            <a:fld id="{A85EE0F3-F092-427D-A36C-2DB87EBD6FA5}" type="datetimeFigureOut">
              <a:rPr lang="en-US" smtClean="0"/>
              <a:t>5/23/2024</a:t>
            </a:fld>
            <a:endParaRPr lang="en-US"/>
          </a:p>
        </p:txBody>
      </p:sp>
      <p:sp>
        <p:nvSpPr>
          <p:cNvPr id="6" name="Footer Placeholder 5">
            <a:extLst>
              <a:ext uri="{FF2B5EF4-FFF2-40B4-BE49-F238E27FC236}">
                <a16:creationId xmlns:a16="http://schemas.microsoft.com/office/drawing/2014/main" id="{05464615-AE91-31AF-C190-410275A5B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41998-3F34-7232-252F-33D27BBDAD65}"/>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38303837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286B-9F23-AD1E-C03F-33B88D2F1D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D1485A-CA59-F772-854E-76989557FE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C215E9-F280-BC3F-8C66-BE619C9316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9C1C14-0988-7992-FF07-13A7AEA504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34EB6-5D3F-8C58-5357-29EE7E4F4D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BEBD01-9BA1-61DE-CC85-42708C7B8839}"/>
              </a:ext>
            </a:extLst>
          </p:cNvPr>
          <p:cNvSpPr>
            <a:spLocks noGrp="1"/>
          </p:cNvSpPr>
          <p:nvPr>
            <p:ph type="dt" sz="half" idx="10"/>
          </p:nvPr>
        </p:nvSpPr>
        <p:spPr/>
        <p:txBody>
          <a:bodyPr/>
          <a:lstStyle/>
          <a:p>
            <a:fld id="{A85EE0F3-F092-427D-A36C-2DB87EBD6FA5}" type="datetimeFigureOut">
              <a:rPr lang="en-US" smtClean="0"/>
              <a:t>5/23/2024</a:t>
            </a:fld>
            <a:endParaRPr lang="en-US"/>
          </a:p>
        </p:txBody>
      </p:sp>
      <p:sp>
        <p:nvSpPr>
          <p:cNvPr id="8" name="Footer Placeholder 7">
            <a:extLst>
              <a:ext uri="{FF2B5EF4-FFF2-40B4-BE49-F238E27FC236}">
                <a16:creationId xmlns:a16="http://schemas.microsoft.com/office/drawing/2014/main" id="{B53DEE0F-903B-8831-7025-05B566D69F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E3E08E-3501-3AEC-E880-0B844363B96F}"/>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35100835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3B23-08C1-FFEF-B582-B36EE3BEDE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B50944-1180-ABA1-ED46-C9242BAB3085}"/>
              </a:ext>
            </a:extLst>
          </p:cNvPr>
          <p:cNvSpPr>
            <a:spLocks noGrp="1"/>
          </p:cNvSpPr>
          <p:nvPr>
            <p:ph type="dt" sz="half" idx="10"/>
          </p:nvPr>
        </p:nvSpPr>
        <p:spPr/>
        <p:txBody>
          <a:bodyPr/>
          <a:lstStyle/>
          <a:p>
            <a:fld id="{A85EE0F3-F092-427D-A36C-2DB87EBD6FA5}" type="datetimeFigureOut">
              <a:rPr lang="en-US" smtClean="0"/>
              <a:t>5/23/2024</a:t>
            </a:fld>
            <a:endParaRPr lang="en-US"/>
          </a:p>
        </p:txBody>
      </p:sp>
      <p:sp>
        <p:nvSpPr>
          <p:cNvPr id="4" name="Footer Placeholder 3">
            <a:extLst>
              <a:ext uri="{FF2B5EF4-FFF2-40B4-BE49-F238E27FC236}">
                <a16:creationId xmlns:a16="http://schemas.microsoft.com/office/drawing/2014/main" id="{01A53BA7-BEEE-1087-6778-4FDC1ADC18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77AD1A-0FFE-B94F-5914-C2FC4175C274}"/>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6141519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13E26-CBCD-C519-CF5E-9657AC718E46}"/>
              </a:ext>
            </a:extLst>
          </p:cNvPr>
          <p:cNvSpPr>
            <a:spLocks noGrp="1"/>
          </p:cNvSpPr>
          <p:nvPr>
            <p:ph type="dt" sz="half" idx="10"/>
          </p:nvPr>
        </p:nvSpPr>
        <p:spPr/>
        <p:txBody>
          <a:bodyPr/>
          <a:lstStyle/>
          <a:p>
            <a:fld id="{A85EE0F3-F092-427D-A36C-2DB87EBD6FA5}" type="datetimeFigureOut">
              <a:rPr lang="en-US" smtClean="0"/>
              <a:t>5/23/2024</a:t>
            </a:fld>
            <a:endParaRPr lang="en-US"/>
          </a:p>
        </p:txBody>
      </p:sp>
      <p:sp>
        <p:nvSpPr>
          <p:cNvPr id="3" name="Footer Placeholder 2">
            <a:extLst>
              <a:ext uri="{FF2B5EF4-FFF2-40B4-BE49-F238E27FC236}">
                <a16:creationId xmlns:a16="http://schemas.microsoft.com/office/drawing/2014/main" id="{8B7CBFF2-5BD8-36A2-577E-D6B64E1815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8945BD-804C-DE1F-9542-E90660B0204E}"/>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26166062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CE86-FB9B-4A4E-C58A-BD9D6CCA24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4E6112-997C-30EB-C536-E43E9E573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DF3D9D-1052-1A47-1B13-F22957145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04F93A-216D-132F-963A-2659A37B4243}"/>
              </a:ext>
            </a:extLst>
          </p:cNvPr>
          <p:cNvSpPr>
            <a:spLocks noGrp="1"/>
          </p:cNvSpPr>
          <p:nvPr>
            <p:ph type="dt" sz="half" idx="10"/>
          </p:nvPr>
        </p:nvSpPr>
        <p:spPr/>
        <p:txBody>
          <a:bodyPr/>
          <a:lstStyle/>
          <a:p>
            <a:fld id="{A85EE0F3-F092-427D-A36C-2DB87EBD6FA5}" type="datetimeFigureOut">
              <a:rPr lang="en-US" smtClean="0"/>
              <a:t>5/23/2024</a:t>
            </a:fld>
            <a:endParaRPr lang="en-US"/>
          </a:p>
        </p:txBody>
      </p:sp>
      <p:sp>
        <p:nvSpPr>
          <p:cNvPr id="6" name="Footer Placeholder 5">
            <a:extLst>
              <a:ext uri="{FF2B5EF4-FFF2-40B4-BE49-F238E27FC236}">
                <a16:creationId xmlns:a16="http://schemas.microsoft.com/office/drawing/2014/main" id="{E63D2F53-BB66-C36C-1B45-DCB18E0D5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AA15D-787B-B42A-5916-B49447FD47BC}"/>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1465286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93ED-4C41-201B-BEAB-DB2FE50BB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4BC8DC-9CEB-6A5A-DCED-567F347A5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4252A1-5863-E785-8F96-4138152F1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05F22-A0AA-9BDF-6EAE-32FF53E503DB}"/>
              </a:ext>
            </a:extLst>
          </p:cNvPr>
          <p:cNvSpPr>
            <a:spLocks noGrp="1"/>
          </p:cNvSpPr>
          <p:nvPr>
            <p:ph type="dt" sz="half" idx="10"/>
          </p:nvPr>
        </p:nvSpPr>
        <p:spPr/>
        <p:txBody>
          <a:bodyPr/>
          <a:lstStyle/>
          <a:p>
            <a:fld id="{A85EE0F3-F092-427D-A36C-2DB87EBD6FA5}" type="datetimeFigureOut">
              <a:rPr lang="en-US" smtClean="0"/>
              <a:t>5/23/2024</a:t>
            </a:fld>
            <a:endParaRPr lang="en-US"/>
          </a:p>
        </p:txBody>
      </p:sp>
      <p:sp>
        <p:nvSpPr>
          <p:cNvPr id="6" name="Footer Placeholder 5">
            <a:extLst>
              <a:ext uri="{FF2B5EF4-FFF2-40B4-BE49-F238E27FC236}">
                <a16:creationId xmlns:a16="http://schemas.microsoft.com/office/drawing/2014/main" id="{24CCCBD0-FBBD-469B-3637-DF7EFE037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3854E4-88B6-A7E0-D944-DB785B4009A6}"/>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7685972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EB2C60-3289-67BB-6F4B-D632BCDE39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375F35-6233-71C6-AC72-F25762851D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CB5E5-B8AA-74DB-D4E0-99078AAC06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5EE0F3-F092-427D-A36C-2DB87EBD6FA5}" type="datetimeFigureOut">
              <a:rPr lang="en-US" smtClean="0"/>
              <a:t>5/23/2024</a:t>
            </a:fld>
            <a:endParaRPr lang="en-US"/>
          </a:p>
        </p:txBody>
      </p:sp>
      <p:sp>
        <p:nvSpPr>
          <p:cNvPr id="5" name="Footer Placeholder 4">
            <a:extLst>
              <a:ext uri="{FF2B5EF4-FFF2-40B4-BE49-F238E27FC236}">
                <a16:creationId xmlns:a16="http://schemas.microsoft.com/office/drawing/2014/main" id="{FF1AEB45-7324-CDE8-A9ED-F898945C79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32CFA81-A3EA-1E8A-3A18-D6C7BB4F4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30316A-5C6B-4A15-B428-AAA4C74F098B}" type="slidenum">
              <a:rPr lang="en-US" smtClean="0"/>
              <a:t>‹#›</a:t>
            </a:fld>
            <a:endParaRPr lang="en-US"/>
          </a:p>
        </p:txBody>
      </p:sp>
    </p:spTree>
    <p:extLst>
      <p:ext uri="{BB962C8B-B14F-4D97-AF65-F5344CB8AC3E}">
        <p14:creationId xmlns:p14="http://schemas.microsoft.com/office/powerpoint/2010/main" val="412030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A2B1-B55C-79C2-8670-54F002108BEE}"/>
              </a:ext>
            </a:extLst>
          </p:cNvPr>
          <p:cNvSpPr>
            <a:spLocks noGrp="1"/>
          </p:cNvSpPr>
          <p:nvPr>
            <p:ph type="ctrTitle"/>
          </p:nvPr>
        </p:nvSpPr>
        <p:spPr>
          <a:xfrm>
            <a:off x="1040860" y="1122363"/>
            <a:ext cx="9873574" cy="2387600"/>
          </a:xfrm>
        </p:spPr>
        <p:txBody>
          <a:bodyPr>
            <a:normAutofit/>
          </a:bodyPr>
          <a:lstStyle/>
          <a:p>
            <a:r>
              <a:rPr lang="en-US" dirty="0"/>
              <a:t>CSRF</a:t>
            </a:r>
          </a:p>
        </p:txBody>
      </p:sp>
    </p:spTree>
    <p:extLst>
      <p:ext uri="{BB962C8B-B14F-4D97-AF65-F5344CB8AC3E}">
        <p14:creationId xmlns:p14="http://schemas.microsoft.com/office/powerpoint/2010/main" val="17872045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FC25C-D8D2-70FA-0799-734591C75EFC}"/>
              </a:ext>
            </a:extLst>
          </p:cNvPr>
          <p:cNvSpPr>
            <a:spLocks noGrp="1"/>
          </p:cNvSpPr>
          <p:nvPr>
            <p:ph type="title"/>
          </p:nvPr>
        </p:nvSpPr>
        <p:spPr>
          <a:xfrm>
            <a:off x="838200" y="365125"/>
            <a:ext cx="10515600" cy="854075"/>
          </a:xfrm>
        </p:spPr>
        <p:txBody>
          <a:bodyPr/>
          <a:lstStyle/>
          <a:p>
            <a:r>
              <a:rPr lang="en-US" dirty="0"/>
              <a:t>CSRF</a:t>
            </a:r>
          </a:p>
        </p:txBody>
      </p:sp>
      <p:sp>
        <p:nvSpPr>
          <p:cNvPr id="3" name="Content Placeholder 2">
            <a:extLst>
              <a:ext uri="{FF2B5EF4-FFF2-40B4-BE49-F238E27FC236}">
                <a16:creationId xmlns:a16="http://schemas.microsoft.com/office/drawing/2014/main" id="{225F14D4-DAB9-F8B7-F7F5-564CA3F3BEFC}"/>
              </a:ext>
            </a:extLst>
          </p:cNvPr>
          <p:cNvSpPr>
            <a:spLocks noGrp="1"/>
          </p:cNvSpPr>
          <p:nvPr>
            <p:ph idx="1"/>
          </p:nvPr>
        </p:nvSpPr>
        <p:spPr>
          <a:xfrm>
            <a:off x="838200" y="1219200"/>
            <a:ext cx="10515600" cy="5405336"/>
          </a:xfrm>
        </p:spPr>
        <p:txBody>
          <a:bodyPr>
            <a:normAutofit/>
          </a:bodyPr>
          <a:lstStyle/>
          <a:p>
            <a:pPr algn="r" rtl="1"/>
            <a:r>
              <a:rPr lang="ar-EG" dirty="0"/>
              <a:t>وهي إختصار لـ </a:t>
            </a:r>
            <a:r>
              <a:rPr lang="en-US" dirty="0"/>
              <a:t>cross site request forgery</a:t>
            </a:r>
            <a:r>
              <a:rPr lang="ar-EG" dirty="0"/>
              <a:t> وتعني التزوير عبر المواقع</a:t>
            </a:r>
          </a:p>
          <a:p>
            <a:pPr algn="r" rtl="1"/>
            <a:r>
              <a:rPr lang="ar-EG" dirty="0"/>
              <a:t>بمعنى إني أقدر اخترق موقع معين عن طريق موقع أخر بحيث أفهمه إني نفس الموقع الأصلي وفي الأساس أنا فعلا مش نفس الموقع بس بأحتال عليه</a:t>
            </a:r>
          </a:p>
          <a:p>
            <a:pPr algn="r" rtl="1"/>
            <a:r>
              <a:rPr lang="ar-EG" dirty="0"/>
              <a:t>مثال :</a:t>
            </a:r>
            <a:br>
              <a:rPr lang="ar-EG" dirty="0"/>
            </a:br>
            <a:r>
              <a:rPr lang="ar-EG" dirty="0"/>
              <a:t>وليكن انا بعمل سب ميت لحاجه معينه وليكن فورم لتحويلات بنكيه في الطبيعي انا ببعت بياناتي بشكل طبيعي كمستخدم وبتم عملية التحويل ثغرة </a:t>
            </a:r>
            <a:r>
              <a:rPr lang="en-US" dirty="0" err="1"/>
              <a:t>csrf</a:t>
            </a:r>
            <a:r>
              <a:rPr lang="ar-EG" dirty="0"/>
              <a:t> انا كهكر بستخدمها علشان احتال على موقع البنك فباخد الفورم بتاعة التحويل اللي بحول عن طريقها الفلوس مثلا وبخليها عندي في اي مكان وليكن على اللوكال سيرفر وبعدين بفتح الفورم اللي انا خدتها كوبي دي عندي على المتصفح وبقدر من خلالها اعمل ريكويستس زي ماانا عاوز وبالتالي احول فلوس زي ماانا عاوز للشخص اللي انا عاوزه او على الاقل اعمل اوفر لودينج للموقع واعمل ريكويستات كتير على قاعدة البيانات الخاصة بالموقع </a:t>
            </a:r>
            <a:endParaRPr lang="en-US" dirty="0"/>
          </a:p>
        </p:txBody>
      </p:sp>
    </p:spTree>
    <p:extLst>
      <p:ext uri="{BB962C8B-B14F-4D97-AF65-F5344CB8AC3E}">
        <p14:creationId xmlns:p14="http://schemas.microsoft.com/office/powerpoint/2010/main" val="3090841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DB30-97F4-F045-3D60-4AC0854FDA58}"/>
              </a:ext>
            </a:extLst>
          </p:cNvPr>
          <p:cNvSpPr>
            <a:spLocks noGrp="1"/>
          </p:cNvSpPr>
          <p:nvPr>
            <p:ph type="ctrTitle"/>
          </p:nvPr>
        </p:nvSpPr>
        <p:spPr/>
        <p:txBody>
          <a:bodyPr/>
          <a:lstStyle/>
          <a:p>
            <a:r>
              <a:rPr lang="en-US" dirty="0"/>
              <a:t>Thanks</a:t>
            </a:r>
          </a:p>
        </p:txBody>
      </p:sp>
    </p:spTree>
    <p:extLst>
      <p:ext uri="{BB962C8B-B14F-4D97-AF65-F5344CB8AC3E}">
        <p14:creationId xmlns:p14="http://schemas.microsoft.com/office/powerpoint/2010/main" val="38114108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TotalTime>
  <Words>138</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CSRF</vt:lpstr>
      <vt:lpstr>CSRF</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authorization vs authentication</dc:title>
  <dc:creator>Ibrahim 3zazy</dc:creator>
  <cp:lastModifiedBy>Ibrahim 3zazy</cp:lastModifiedBy>
  <cp:revision>25</cp:revision>
  <dcterms:created xsi:type="dcterms:W3CDTF">2024-04-06T20:24:11Z</dcterms:created>
  <dcterms:modified xsi:type="dcterms:W3CDTF">2024-05-23T09:18:47Z</dcterms:modified>
</cp:coreProperties>
</file>