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B0AF-A08D-E379-D719-5D9435322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C66CE-BBA9-A093-C2A1-7F6879D90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B72D-1B68-8A2D-573D-5F1D5578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C9D6-7098-8229-6D40-555AF7A5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87981-D74E-615A-3D4C-459DFB09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0A6E-F114-CAE5-F84A-A58A763F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7235B-EA29-2CB1-BB2B-E6013DAA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EE900-A2BF-0351-0BC0-BFBB260A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0269-2658-308D-E0A1-EEAF2103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F2D89-7F6C-34B2-0139-74918633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2E5DE-375F-5900-AD46-FC15A5CA0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A3F1-5BA1-A894-D1C6-40402202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0D0B1-4E95-BD0F-3FCC-01FF92D2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25FE0-3429-C82C-E379-8079B66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3E80-9A24-1555-B5DA-88B7C485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7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9C9B-F029-BEF6-9C88-55B379A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40EF-E8C0-7EA1-3021-C449F46FB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45FF-BA4D-154C-E299-77A82FA6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D702-5F8A-558A-2DBE-D19C9B52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EB29-2B4E-0830-A74F-314D334D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9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ED66-453F-93AE-0C10-17D0D451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B7C2-5B91-1956-C28A-56271C29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06EC-D298-0FFF-DBD1-64CE4104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7C53-AC64-C8EA-9D3A-79C212DA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B912-899A-6682-3B9F-4F420B64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44BB-BB32-CBB9-6044-95E43C05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3FC5-3278-A16F-39AB-A728C0EC1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16A1E-4F7B-5822-8CD5-AD75162AB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85876-7344-EBCC-09DD-2E59C8CC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E7CA-8F33-01EF-5ADC-014A6DBE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0215F-FD52-A088-C96A-7C137C1D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F056-88B3-62EE-8371-8F119073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588D-E3D9-4DA5-FC1D-ABBF2524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F6AC0-B833-4D22-7EB9-1A478C00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78550-63B4-09E6-CAEA-EAEAA7AFC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C969B-B59F-5012-83EB-9D631F5CE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36B67-C56A-DC95-63E2-66BE9FC4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FB79A-D9FA-543D-D416-652C69BF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22782-2853-66F1-B6D9-0FFF3FDF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2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BB43-DBE0-0638-D322-721D5014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EC46F-D6AF-DC84-6C5D-09514356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96B54-B6D2-F524-5CDF-796DACBA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24871-31B9-AFA9-0A0E-C0520410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8D114-00B3-A547-78E4-A3220D29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640F5-85C9-0D11-B993-556E76E4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0FAA1-4C7D-665B-798B-D1C82B30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9E6A-9FB6-AC05-88C5-FB64411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9613-5564-B90B-D6FF-BD4B9811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68FA-343D-29A2-6088-5A7A32ED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3A088-EEB6-E8C1-B2F7-B0BC5C0C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13550-C8A9-D6C6-C1DC-AEB7562E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E013-46EE-48B7-5D4D-DF58FF03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0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6F93-9909-CD25-85BA-9F7882AC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DA3E3-B340-C9E6-A548-F65C06EB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3CE76-13CC-EC50-ED8B-9CA46EBC8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4D392-13B2-C662-AC8C-2D35EA5B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63536-CBE8-3390-2C98-A74696ED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6E10-890C-E3EB-C0D2-872A05AE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FAAC4-46BA-B534-A352-BDAEE1F7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B209-580F-FC2F-6F00-F3F38E226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F1F1-1C59-4B06-C1AB-BEED4053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076-D87D-45C3-B4ED-8FA5E011B780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63F5-E122-B032-3047-66DE59D2E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AD0C-9CF0-B17F-52D2-8980E579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0A3F-D028-4535-B57E-6D9D8AD4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7A52-8C8F-1392-262F-D5C198FB4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Using File in </a:t>
            </a:r>
            <a:r>
              <a:rPr lang="en-US" dirty="0" err="1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3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3CA7-D3D2-3D50-3BB8-ACD8B97A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EG" dirty="0"/>
              <a:t>انا مش عارف اكتب ايه </a:t>
            </a:r>
            <a:r>
              <a:rPr lang="ar-EG" dirty="0" err="1"/>
              <a:t>الصراحه</a:t>
            </a:r>
            <a:r>
              <a:rPr lang="ar-EG" dirty="0"/>
              <a:t> فخلينا اكتب يعني ايه كلمة </a:t>
            </a:r>
            <a:r>
              <a:rPr lang="en-US" dirty="0"/>
              <a:t>CRUD</a:t>
            </a:r>
            <a:r>
              <a:rPr lang="ar-EG" dirty="0"/>
              <a:t> الأول مع </a:t>
            </a:r>
            <a:r>
              <a:rPr lang="ar-EG" dirty="0" err="1"/>
              <a:t>الملفاات</a:t>
            </a:r>
            <a:r>
              <a:rPr lang="ar-EG" dirty="0"/>
              <a:t> طبعا </a:t>
            </a:r>
            <a:r>
              <a:rPr lang="ar-EG" dirty="0" err="1"/>
              <a:t>لانه</a:t>
            </a:r>
            <a:r>
              <a:rPr lang="ar-EG" dirty="0"/>
              <a:t> مصطلح </a:t>
            </a:r>
            <a:r>
              <a:rPr lang="ar-EG" dirty="0" err="1"/>
              <a:t>بنستخدمه</a:t>
            </a:r>
            <a:r>
              <a:rPr lang="ar-EG" dirty="0"/>
              <a:t> في الاغلب مع الداتا بيس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3BA7-73DC-5EC8-51FB-BDF354E0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C = Create</a:t>
            </a:r>
            <a:r>
              <a:rPr lang="ar-EG" dirty="0"/>
              <a:t> </a:t>
            </a:r>
          </a:p>
          <a:p>
            <a:pPr algn="r" rtl="1"/>
            <a:r>
              <a:rPr lang="ar-EG" dirty="0"/>
              <a:t>وهي لو </a:t>
            </a:r>
            <a:r>
              <a:rPr lang="ar-EG" dirty="0" err="1"/>
              <a:t>هنستخدمها</a:t>
            </a:r>
            <a:r>
              <a:rPr lang="ar-EG" dirty="0"/>
              <a:t> مع الملفات فيعني ازاي انشأ ملف او مجلد جديد ودا ممكن نعمله عن طريق استخدام </a:t>
            </a:r>
            <a:r>
              <a:rPr lang="en-US" dirty="0" err="1"/>
              <a:t>mk_dir</a:t>
            </a:r>
            <a:r>
              <a:rPr lang="en-US" dirty="0"/>
              <a:t>()    ||    </a:t>
            </a:r>
            <a:r>
              <a:rPr lang="en-US" dirty="0" err="1"/>
              <a:t>fopen</a:t>
            </a:r>
            <a:r>
              <a:rPr lang="en-US" dirty="0"/>
              <a:t>()</a:t>
            </a:r>
            <a:endParaRPr lang="ar-EG" dirty="0"/>
          </a:p>
          <a:p>
            <a:pPr algn="l"/>
            <a:r>
              <a:rPr lang="en-US" dirty="0"/>
              <a:t>R = Read</a:t>
            </a:r>
            <a:endParaRPr lang="ar-EG" dirty="0"/>
          </a:p>
          <a:p>
            <a:pPr algn="r" rtl="1"/>
            <a:r>
              <a:rPr lang="ar-EG" dirty="0"/>
              <a:t>ودي لما استخدمها مع الملفات استخدمها لقراءة الملفات ودا ممكن نعمله عن طريق استخدام </a:t>
            </a:r>
            <a:r>
              <a:rPr lang="en-US" sz="2800" dirty="0">
                <a:latin typeface="+mn-lt"/>
                <a:ea typeface="+mn-ea"/>
                <a:cs typeface="+mn-cs"/>
              </a:rPr>
              <a:t>file()</a:t>
            </a:r>
          </a:p>
          <a:p>
            <a:pPr algn="l"/>
            <a:r>
              <a:rPr lang="en-US" dirty="0"/>
              <a:t>U = Update</a:t>
            </a:r>
          </a:p>
          <a:p>
            <a:pPr algn="r" rtl="1"/>
            <a:r>
              <a:rPr lang="ar-EG" dirty="0"/>
              <a:t>ودي لما استخدمها مع الملفات استخدمها علشان اعمل ابديت في الملف سواء </a:t>
            </a:r>
            <a:r>
              <a:rPr lang="ar-EG" dirty="0" err="1"/>
              <a:t>همسح</a:t>
            </a:r>
            <a:r>
              <a:rPr lang="ar-EG" dirty="0"/>
              <a:t> اللي فيها </a:t>
            </a:r>
            <a:r>
              <a:rPr lang="ar-EG" dirty="0" err="1"/>
              <a:t>وهضيف</a:t>
            </a:r>
            <a:r>
              <a:rPr lang="ar-EG" dirty="0"/>
              <a:t> كلام جديد او </a:t>
            </a:r>
            <a:r>
              <a:rPr lang="ar-EG" dirty="0" err="1"/>
              <a:t>هضيف</a:t>
            </a:r>
            <a:r>
              <a:rPr lang="ar-EG" dirty="0"/>
              <a:t> على الداتا اللي موجوده داتا </a:t>
            </a:r>
            <a:r>
              <a:rPr lang="ar-EG" dirty="0" err="1"/>
              <a:t>تانيه</a:t>
            </a:r>
            <a:r>
              <a:rPr lang="ar-EG" dirty="0"/>
              <a:t> ودا ممكن نعمله عن طريق </a:t>
            </a:r>
            <a:r>
              <a:rPr lang="en-US" sz="2800" dirty="0" err="1">
                <a:latin typeface="+mn-lt"/>
                <a:ea typeface="+mn-ea"/>
                <a:cs typeface="+mn-cs"/>
              </a:rPr>
              <a:t>file_put_contents</a:t>
            </a:r>
            <a:r>
              <a:rPr lang="en-US" sz="2800" dirty="0">
                <a:latin typeface="+mn-lt"/>
                <a:ea typeface="+mn-ea"/>
                <a:cs typeface="+mn-cs"/>
              </a:rPr>
              <a:t>()    ||   </a:t>
            </a:r>
            <a:r>
              <a:rPr lang="en-US" dirty="0"/>
              <a:t> </a:t>
            </a:r>
            <a:r>
              <a:rPr lang="en-US" dirty="0" err="1"/>
              <a:t>fopen</a:t>
            </a:r>
            <a:r>
              <a:rPr lang="en-US" dirty="0"/>
              <a:t>()</a:t>
            </a:r>
            <a:endParaRPr lang="ar-EG" dirty="0"/>
          </a:p>
          <a:p>
            <a:pPr algn="l"/>
            <a:r>
              <a:rPr lang="en-US" dirty="0"/>
              <a:t>D = Delete</a:t>
            </a:r>
          </a:p>
          <a:p>
            <a:pPr algn="r" rtl="1"/>
            <a:r>
              <a:rPr lang="ar-EG" dirty="0"/>
              <a:t>ودي لما استخدمها مع الملفات استخدمها علشان امسح ملف او </a:t>
            </a:r>
            <a:r>
              <a:rPr lang="ar-EG" dirty="0" err="1"/>
              <a:t>دايركتوري</a:t>
            </a:r>
            <a:r>
              <a:rPr lang="ar-EG" dirty="0"/>
              <a:t> من عندي ودا ممكن استخدمه عن طريق </a:t>
            </a:r>
            <a:r>
              <a:rPr lang="en-US" dirty="0" err="1"/>
              <a:t>rmdir</a:t>
            </a:r>
            <a:r>
              <a:rPr lang="en-US" dirty="0"/>
              <a:t>(name[req], context[opt])  ||  unlink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()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707CB2-C015-8568-D364-3B04B2E918E6}"/>
              </a:ext>
            </a:extLst>
          </p:cNvPr>
          <p:cNvSpPr/>
          <p:nvPr/>
        </p:nvSpPr>
        <p:spPr>
          <a:xfrm>
            <a:off x="642026" y="6311901"/>
            <a:ext cx="10797702" cy="429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ملحوظة: كل </a:t>
            </a:r>
            <a:r>
              <a:rPr lang="ar-EG" dirty="0" err="1"/>
              <a:t>الفانكشنز</a:t>
            </a:r>
            <a:r>
              <a:rPr lang="ar-EG" dirty="0"/>
              <a:t> اللي </a:t>
            </a:r>
            <a:r>
              <a:rPr lang="ar-EG" dirty="0" err="1"/>
              <a:t>اتذكرت</a:t>
            </a:r>
            <a:r>
              <a:rPr lang="ar-EG" dirty="0"/>
              <a:t> دي موجودة في </a:t>
            </a:r>
            <a:r>
              <a:rPr lang="ar-EG" dirty="0" err="1"/>
              <a:t>السيرش</a:t>
            </a:r>
            <a:r>
              <a:rPr lang="ar-EG" dirty="0"/>
              <a:t> اللي فات بتاع الفايل سيستم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888C-4024-EC65-6BCC-199173D5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6975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CRUD Using File in php</vt:lpstr>
      <vt:lpstr>انا مش عارف اكتب ايه الصراحه فخلينا اكتب يعني ايه كلمة CRUD الأول مع الملفاات طبعا لانه مصطلح بنستخدمه في الاغلب مع الداتا بيس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Using File in php</dc:title>
  <dc:creator>Ibrahim 3zazy</dc:creator>
  <cp:lastModifiedBy>Ibrahim 3zazy</cp:lastModifiedBy>
  <cp:revision>11</cp:revision>
  <dcterms:created xsi:type="dcterms:W3CDTF">2024-03-22T15:14:38Z</dcterms:created>
  <dcterms:modified xsi:type="dcterms:W3CDTF">2024-03-22T17:05:01Z</dcterms:modified>
</cp:coreProperties>
</file>