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41E2-870A-778F-D524-05F0F880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CC53C-ED8F-2A02-CEE5-E8E10A59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B64A-232C-7A95-DBD6-B35DF501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2C72-8904-17AD-97BB-6FE4C658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51F0-F77C-4A2A-9483-4664B90C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58D6-1BBB-8EBC-FD9C-4E9C535B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82AD-132F-87BC-A661-4330924E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570-1508-1D60-9AD6-7BF4DE3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3469-508A-373F-788F-4DC951C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D794-D0CC-9771-68E3-406BA55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FA897-8DF8-A9F4-6871-B48606F92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BDCF-DA5E-D46B-F61F-7EB062AC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FCAC-1CCD-9E8D-0276-980E47A0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F7C4-9476-5F8A-34A6-DFB733BA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877D-7A51-D53E-3914-01E4DB7A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E51-7B0D-1C39-249B-67346067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57D2-D895-66C2-8613-CB8E9908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0361-3F02-FBAB-F769-3A79C462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28F8-59B4-3D48-148F-6364C188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91FC-E06A-C414-DD0C-11F29ED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DE33-CAB6-0AC0-D3F5-5248DD58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19AD-9202-54B6-0EF1-26E11A8B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D8D-69D9-AD7F-93B6-4C10A312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D7F7-2651-7547-03E5-934C3C12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0135-E454-B00B-59E0-BEE1CB2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BAD2-BA4F-CA71-19A3-71CBAAB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05BB-3E00-0DE2-4092-AC611774F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7A5B-114B-885F-2570-27B86122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9881-5CCA-7F4E-0C10-49D5E1CA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7DA2B-1032-7B0F-0BCD-BDA516CC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BA83-DD39-BCA0-986E-6DD5F440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AFAD-33E3-CA79-65B9-736B75EB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8390-6303-6DD9-C0BD-D60E75FC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66AC-AEA4-B8CB-DAFC-B1776FC0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540A-2C28-E123-3008-0CA726F1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9827-F2F4-E789-75D2-99DC0314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6CB85-B600-92AC-D956-D89BB5CC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E99D3-53C1-7565-667D-24E5AF94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5BFDA-173F-BDEE-3E11-C80C8A5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15C3-43FD-8794-F010-391E9190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2531F-05CF-D6F9-3C54-0B7CCAE7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D975-FFD9-546A-00D5-43904EC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BDB56-7F7F-477E-07DC-3F89BEB3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01BBD-082C-672E-405F-8F14108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9BFFE-1952-F779-431D-3B41CC7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065D8-F27F-000F-D84C-2312DD94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9628-7645-0F85-96A7-F067E9A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7808-16B0-FA3D-2F6C-A2DCEA56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A5B82-9F73-0991-0785-CEB7D689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157B-B7B6-5785-24E6-CFD1BE6D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CEE2-8056-9A4B-EE82-3D2BA2E8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AADCC-666F-363B-DB46-D7866EF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B07C-F5A6-70A6-3782-B5F83D14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52759-A877-93BC-18CD-3231B0219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D6A51-FECC-9AD1-27B5-02DF1257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AF91-E309-4B69-282E-EC7F00D8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C0F4B-89B2-C9C5-07B1-B291D367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BD0E-75EC-F3A3-A801-1F19AEBD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5D1D-E20B-E6B8-452B-CBBE298B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C4C5-DF92-374F-9200-42EF325E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B93F-F15B-1895-5012-91C2711E6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C50C-07E1-0614-25FE-5DFCC174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EFA5-9745-4C4A-BC78-6392AD576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CC1F-4796-3D33-A448-EFDF59176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</p:spTree>
    <p:extLst>
      <p:ext uri="{BB962C8B-B14F-4D97-AF65-F5344CB8AC3E}">
        <p14:creationId xmlns:p14="http://schemas.microsoft.com/office/powerpoint/2010/main" val="96976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0689-74E3-50B5-E32D-0AB687D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958B-BA3C-1F63-5761-66BF0BE6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545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ar-EG" dirty="0" err="1"/>
              <a:t>بستخدمه</a:t>
            </a:r>
            <a:r>
              <a:rPr lang="ar-EG" dirty="0"/>
              <a:t> في المشروع في أماكن معينه بس </a:t>
            </a:r>
            <a:r>
              <a:rPr lang="ar-EG" dirty="0" err="1"/>
              <a:t>ومحدش</a:t>
            </a:r>
            <a:r>
              <a:rPr lang="ar-EG" dirty="0"/>
              <a:t> </a:t>
            </a:r>
            <a:r>
              <a:rPr lang="ar-EG" dirty="0" err="1"/>
              <a:t>بيقدر</a:t>
            </a:r>
            <a:r>
              <a:rPr lang="ar-EG" dirty="0"/>
              <a:t> يوصله على عكس </a:t>
            </a:r>
            <a:r>
              <a:rPr lang="ar-EG" dirty="0" err="1"/>
              <a:t>الكوكي</a:t>
            </a:r>
            <a:r>
              <a:rPr lang="ar-EG" dirty="0"/>
              <a:t> ممكن أي </a:t>
            </a:r>
            <a:r>
              <a:rPr lang="ar-EG" dirty="0" err="1"/>
              <a:t>اسكريبت</a:t>
            </a:r>
            <a:r>
              <a:rPr lang="ar-EG" dirty="0"/>
              <a:t> يتكتب ممكن </a:t>
            </a:r>
            <a:r>
              <a:rPr lang="ar-EG" dirty="0" err="1"/>
              <a:t>يأكسس</a:t>
            </a:r>
            <a:r>
              <a:rPr lang="ar-EG" dirty="0"/>
              <a:t> عليه</a:t>
            </a:r>
          </a:p>
          <a:p>
            <a:pPr algn="r" rtl="1"/>
            <a:r>
              <a:rPr lang="ar-EG" dirty="0" err="1"/>
              <a:t>بيتخزن</a:t>
            </a:r>
            <a:r>
              <a:rPr lang="ar-EG" dirty="0"/>
              <a:t> في الذاكرة </a:t>
            </a:r>
            <a:r>
              <a:rPr lang="ar-EG" dirty="0" err="1"/>
              <a:t>المؤقته</a:t>
            </a:r>
            <a:r>
              <a:rPr lang="ar-EG" dirty="0"/>
              <a:t> للسيرفر </a:t>
            </a:r>
            <a:r>
              <a:rPr lang="ar-EG" dirty="0" err="1"/>
              <a:t>وبيتمسح</a:t>
            </a:r>
            <a:r>
              <a:rPr lang="ar-EG" dirty="0"/>
              <a:t> اول </a:t>
            </a:r>
            <a:r>
              <a:rPr lang="ar-EG" dirty="0" err="1"/>
              <a:t>مالمتصفح</a:t>
            </a:r>
            <a:r>
              <a:rPr lang="ar-EG" dirty="0"/>
              <a:t> </a:t>
            </a:r>
            <a:r>
              <a:rPr lang="ar-EG" dirty="0" err="1"/>
              <a:t>بيتقفل</a:t>
            </a:r>
            <a:r>
              <a:rPr lang="ar-EG" dirty="0"/>
              <a:t> || </a:t>
            </a:r>
            <a:r>
              <a:rPr lang="ar-EG" dirty="0" err="1"/>
              <a:t>الكوكي</a:t>
            </a:r>
            <a:r>
              <a:rPr lang="ar-EG" dirty="0"/>
              <a:t> </a:t>
            </a:r>
            <a:r>
              <a:rPr lang="ar-EG" dirty="0" err="1"/>
              <a:t>بيتخزن</a:t>
            </a:r>
            <a:r>
              <a:rPr lang="ar-EG" dirty="0"/>
              <a:t> في ملف على جهاز المستخدم وممكن </a:t>
            </a:r>
            <a:r>
              <a:rPr lang="ar-EG" dirty="0" err="1"/>
              <a:t>احددله</a:t>
            </a:r>
            <a:r>
              <a:rPr lang="ar-EG" dirty="0"/>
              <a:t> مدة معينه ويتمسح وممكن المستخدم ذات نفسه يمسح الملف </a:t>
            </a:r>
            <a:r>
              <a:rPr lang="ar-EG" dirty="0" err="1"/>
              <a:t>بتاعه</a:t>
            </a:r>
            <a:r>
              <a:rPr lang="ar-EG" dirty="0"/>
              <a:t> الكوكيز دا بردوا عادي </a:t>
            </a:r>
          </a:p>
          <a:p>
            <a:pPr algn="r" rtl="1"/>
            <a:r>
              <a:rPr lang="ar-EG" dirty="0"/>
              <a:t>ممكن اخزن فيها زي </a:t>
            </a:r>
            <a:r>
              <a:rPr lang="ar-EG" dirty="0" err="1"/>
              <a:t>ماانا</a:t>
            </a:r>
            <a:r>
              <a:rPr lang="ar-EG" dirty="0"/>
              <a:t> عاوز طول الفترة اللي المستخدم فاتح فيها </a:t>
            </a:r>
            <a:r>
              <a:rPr lang="ar-EG" dirty="0" err="1"/>
              <a:t>الجلسه</a:t>
            </a:r>
            <a:r>
              <a:rPr lang="ar-EG" dirty="0"/>
              <a:t> اللي هي </a:t>
            </a:r>
            <a:r>
              <a:rPr lang="ar-EG" dirty="0" err="1"/>
              <a:t>السيشن</a:t>
            </a:r>
            <a:r>
              <a:rPr lang="ar-EG" dirty="0"/>
              <a:t> وفي </a:t>
            </a:r>
            <a:r>
              <a:rPr lang="ar-EG" dirty="0" err="1"/>
              <a:t>العاده</a:t>
            </a:r>
            <a:r>
              <a:rPr lang="ar-EG" dirty="0"/>
              <a:t> ممكن تكون شوية </a:t>
            </a:r>
            <a:r>
              <a:rPr lang="ar-EG" dirty="0" err="1"/>
              <a:t>ميجابايتس</a:t>
            </a:r>
            <a:r>
              <a:rPr lang="ar-EG" dirty="0"/>
              <a:t> || </a:t>
            </a:r>
            <a:r>
              <a:rPr lang="ar-EG" dirty="0" err="1"/>
              <a:t>الكوكي</a:t>
            </a:r>
            <a:r>
              <a:rPr lang="ar-EG" dirty="0"/>
              <a:t> محددة بالتحديد </a:t>
            </a:r>
            <a:r>
              <a:rPr lang="en-US" dirty="0"/>
              <a:t>4KB</a:t>
            </a:r>
            <a:endParaRPr lang="ar-EG" dirty="0"/>
          </a:p>
          <a:p>
            <a:pPr algn="r" rtl="1"/>
            <a:r>
              <a:rPr lang="ar-EG" dirty="0"/>
              <a:t>أمان </a:t>
            </a:r>
            <a:r>
              <a:rPr lang="ar-EG" dirty="0" err="1"/>
              <a:t>لانها</a:t>
            </a:r>
            <a:r>
              <a:rPr lang="ar-EG" dirty="0"/>
              <a:t> </a:t>
            </a:r>
            <a:r>
              <a:rPr lang="ar-EG" dirty="0" err="1"/>
              <a:t>بتتخزن</a:t>
            </a:r>
            <a:r>
              <a:rPr lang="ar-EG" dirty="0"/>
              <a:t> على السيرفر والمستخدم مش </a:t>
            </a:r>
            <a:r>
              <a:rPr lang="ar-EG" dirty="0" err="1"/>
              <a:t>بيقدر</a:t>
            </a:r>
            <a:r>
              <a:rPr lang="ar-EG" dirty="0"/>
              <a:t> يوصلها || </a:t>
            </a:r>
            <a:r>
              <a:rPr lang="ar-EG" dirty="0" err="1"/>
              <a:t>الكوكي</a:t>
            </a:r>
            <a:r>
              <a:rPr lang="ar-EG" dirty="0"/>
              <a:t> اقل امانا </a:t>
            </a:r>
            <a:r>
              <a:rPr lang="ar-EG" dirty="0" err="1"/>
              <a:t>لانها</a:t>
            </a:r>
            <a:r>
              <a:rPr lang="ar-EG" dirty="0"/>
              <a:t> </a:t>
            </a:r>
            <a:r>
              <a:rPr lang="ar-EG" dirty="0" err="1"/>
              <a:t>بتتخزن</a:t>
            </a:r>
            <a:r>
              <a:rPr lang="ar-EG" dirty="0"/>
              <a:t> على جهاز المستخدم وممكن يوصلها ويعدل عليها او يمسحها براحته يعني </a:t>
            </a:r>
          </a:p>
          <a:p>
            <a:pPr algn="r" rtl="1"/>
            <a:r>
              <a:rPr lang="ar-EG" dirty="0"/>
              <a:t>البيانات فيها مؤقته في </a:t>
            </a:r>
            <a:r>
              <a:rPr lang="ar-EG" dirty="0" err="1"/>
              <a:t>الجلسه</a:t>
            </a:r>
            <a:r>
              <a:rPr lang="ar-EG" dirty="0"/>
              <a:t> الواحدة وفي المتصفح الواحد يعني بمجرد </a:t>
            </a:r>
            <a:r>
              <a:rPr lang="ar-EG" dirty="0" err="1"/>
              <a:t>مالجلسه</a:t>
            </a:r>
            <a:r>
              <a:rPr lang="ar-EG" dirty="0"/>
              <a:t> او </a:t>
            </a:r>
            <a:r>
              <a:rPr lang="ar-EG" dirty="0" err="1"/>
              <a:t>السيشن</a:t>
            </a:r>
            <a:r>
              <a:rPr lang="ar-EG" dirty="0"/>
              <a:t> </a:t>
            </a:r>
            <a:r>
              <a:rPr lang="ar-EG" dirty="0" err="1"/>
              <a:t>بينتهي</a:t>
            </a:r>
            <a:r>
              <a:rPr lang="ar-EG" dirty="0"/>
              <a:t> البيانات دي </a:t>
            </a:r>
            <a:r>
              <a:rPr lang="ar-EG" dirty="0" err="1"/>
              <a:t>بتتمسح</a:t>
            </a:r>
            <a:r>
              <a:rPr lang="ar-EG" dirty="0"/>
              <a:t> || </a:t>
            </a:r>
            <a:r>
              <a:rPr lang="ar-EG" dirty="0" err="1"/>
              <a:t>الكوكي</a:t>
            </a:r>
            <a:r>
              <a:rPr lang="ar-EG" dirty="0"/>
              <a:t> ممتدة يعني ممكن استخدم اكتر من جلسه بس البيانات </a:t>
            </a:r>
            <a:r>
              <a:rPr lang="ar-EG" dirty="0" err="1"/>
              <a:t>المتخزنه</a:t>
            </a:r>
            <a:r>
              <a:rPr lang="ar-EG" dirty="0"/>
              <a:t> في الكوكيز معايا مش </a:t>
            </a:r>
            <a:r>
              <a:rPr lang="ar-EG" dirty="0" err="1"/>
              <a:t>بتروح</a:t>
            </a:r>
            <a:r>
              <a:rPr lang="ar-EG" dirty="0"/>
              <a:t> في حته</a:t>
            </a:r>
          </a:p>
        </p:txBody>
      </p:sp>
    </p:spTree>
    <p:extLst>
      <p:ext uri="{BB962C8B-B14F-4D97-AF65-F5344CB8AC3E}">
        <p14:creationId xmlns:p14="http://schemas.microsoft.com/office/powerpoint/2010/main" val="35550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F87A-7639-C1E2-52A3-67D7CD6E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0659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Sessions &amp; Cookies</vt:lpstr>
      <vt:lpstr>Sessions &amp; Cookies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 &amp; Cookies</dc:title>
  <dc:creator>Ibrahim 3zazy</dc:creator>
  <cp:lastModifiedBy>Ibrahim 3zazy</cp:lastModifiedBy>
  <cp:revision>7</cp:revision>
  <dcterms:created xsi:type="dcterms:W3CDTF">2024-03-22T17:06:05Z</dcterms:created>
  <dcterms:modified xsi:type="dcterms:W3CDTF">2024-03-22T18:01:55Z</dcterms:modified>
</cp:coreProperties>
</file>