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1E2-870A-778F-D524-05F0F880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C53C-ED8F-2A02-CEE5-E8E10A59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B64A-232C-7A95-DBD6-B35DF50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2C72-8904-17AD-97BB-6FE4C658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51F0-F77C-4A2A-9483-4664B90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8D6-1BBB-8EBC-FD9C-4E9C535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82AD-132F-87BC-A661-4330924E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570-1508-1D60-9AD6-7BF4DE3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3469-508A-373F-788F-4DC951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D794-D0CC-9771-68E3-406BA55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A897-8DF8-A9F4-6871-B48606F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DCF-DA5E-D46B-F61F-7EB062A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CAC-1CCD-9E8D-0276-980E47A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7C4-9476-5F8A-34A6-DFB733B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877D-7A51-D53E-3914-01E4DB7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E51-7B0D-1C39-249B-6734606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57D2-D895-66C2-8613-CB8E990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0361-3F02-FBAB-F769-3A79C46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8F8-59B4-3D48-148F-6364C18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91FC-E06A-C414-DD0C-11F29E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E33-CAB6-0AC0-D3F5-5248DD5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9AD-9202-54B6-0EF1-26E11A8B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D8D-69D9-AD7F-93B6-4C10A3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D7F7-2651-7547-03E5-934C3C12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0135-E454-B00B-59E0-BEE1CB2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AD2-BA4F-CA71-19A3-71CBAAB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5BB-3E00-0DE2-4092-AC611774F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7A5B-114B-885F-2570-27B86122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9881-5CCA-7F4E-0C10-49D5E1CA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DA2B-1032-7B0F-0BCD-BDA516C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BA83-DD39-BCA0-986E-6DD5F4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FAD-33E3-CA79-65B9-736B75EB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8390-6303-6DD9-C0BD-D60E75FC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66AC-AEA4-B8CB-DAFC-B1776FC0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540A-2C28-E123-3008-0CA726F1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9827-F2F4-E789-75D2-99DC0314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CB85-B600-92AC-D956-D89BB5C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E99D3-53C1-7565-667D-24E5AF9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BFDA-173F-BDEE-3E11-C80C8A5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5C3-43FD-8794-F010-391E919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531F-05CF-D6F9-3C54-0B7CCAE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D975-FFD9-546A-00D5-43904EC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DB56-7F7F-477E-07DC-3F89BEB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1BBD-082C-672E-405F-8F14108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FFE-1952-F779-431D-3B41CC7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65D8-F27F-000F-D84C-2312DD9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9628-7645-0F85-96A7-F067E9A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808-16B0-FA3D-2F6C-A2DCEA5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5B82-9F73-0991-0785-CEB7D689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157B-B7B6-5785-24E6-CFD1BE6D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CEE2-8056-9A4B-EE82-3D2BA2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ADCC-666F-363B-DB46-D7866EF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07C-F5A6-70A6-3782-B5F83D1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2759-A877-93BC-18CD-3231B021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6A51-FECC-9AD1-27B5-02DF12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AF91-E309-4B69-282E-EC7F00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0F4B-89B2-C9C5-07B1-B291D36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BD0E-75EC-F3A3-A801-1F19AEB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5D1D-E20B-E6B8-452B-CBBE298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C4C5-DF92-374F-9200-42EF325E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B93F-F15B-1895-5012-91C2711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C50C-07E1-0614-25FE-5DFCC174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FA5-9745-4C4A-BC78-6392AD57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C1F-4796-3D33-A448-EFDF5917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redirect after a specific duration</a:t>
            </a:r>
          </a:p>
        </p:txBody>
      </p:sp>
    </p:spTree>
    <p:extLst>
      <p:ext uri="{BB962C8B-B14F-4D97-AF65-F5344CB8AC3E}">
        <p14:creationId xmlns:p14="http://schemas.microsoft.com/office/powerpoint/2010/main" val="9697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6"/>
            <a:ext cx="10515600" cy="5048654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أول حاجه مع </a:t>
            </a:r>
            <a:r>
              <a:rPr lang="ar-EG" dirty="0" err="1"/>
              <a:t>الهيدر</a:t>
            </a:r>
            <a:r>
              <a:rPr lang="ar-EG" dirty="0"/>
              <a:t> ممكن عن طريق </a:t>
            </a:r>
            <a:r>
              <a:rPr lang="ar-EG" dirty="0" err="1"/>
              <a:t>الريفرش</a:t>
            </a:r>
            <a:r>
              <a:rPr lang="ar-EG" dirty="0"/>
              <a:t> أحدد عدد الثواني قبل </a:t>
            </a:r>
            <a:r>
              <a:rPr lang="ar-EG" dirty="0" err="1"/>
              <a:t>مايروح</a:t>
            </a:r>
            <a:r>
              <a:rPr lang="ar-EG" dirty="0"/>
              <a:t> </a:t>
            </a:r>
            <a:r>
              <a:rPr lang="ar-EG" dirty="0" err="1"/>
              <a:t>الصفحه</a:t>
            </a:r>
            <a:r>
              <a:rPr lang="ar-EG" dirty="0"/>
              <a:t> اللي أنا </a:t>
            </a:r>
            <a:r>
              <a:rPr lang="ar-EG" dirty="0" err="1"/>
              <a:t>عاوزها</a:t>
            </a:r>
            <a:endParaRPr lang="ar-EG" dirty="0"/>
          </a:p>
          <a:p>
            <a:pPr algn="r" rtl="1"/>
            <a:r>
              <a:rPr lang="ar-EG" dirty="0"/>
              <a:t>مثال </a:t>
            </a:r>
          </a:p>
          <a:p>
            <a:pPr marL="0" indent="0">
              <a:buNone/>
            </a:pPr>
            <a:r>
              <a:rPr lang="en-US" dirty="0"/>
              <a:t>header( "refresh:5;url=</a:t>
            </a:r>
            <a:r>
              <a:rPr lang="en-US" dirty="0" err="1"/>
              <a:t>wherever.php</a:t>
            </a:r>
            <a:r>
              <a:rPr lang="en-US" dirty="0"/>
              <a:t>" );</a:t>
            </a:r>
            <a:endParaRPr lang="ar-EG" dirty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70120-5949-8EFD-0C7A-2EFCEB23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6"/>
            <a:ext cx="10515600" cy="5048654"/>
          </a:xfrm>
        </p:spPr>
        <p:txBody>
          <a:bodyPr>
            <a:normAutofit/>
          </a:bodyPr>
          <a:lstStyle/>
          <a:p>
            <a:pPr algn="r" rtl="1"/>
            <a:r>
              <a:rPr lang="ar-EG" dirty="0" err="1"/>
              <a:t>تاني</a:t>
            </a:r>
            <a:r>
              <a:rPr lang="ar-EG" dirty="0"/>
              <a:t> حاجه مع دالة الـ</a:t>
            </a:r>
            <a:r>
              <a:rPr lang="en-US" dirty="0" err="1"/>
              <a:t>SetTimeout</a:t>
            </a:r>
            <a:r>
              <a:rPr lang="ar-EG" dirty="0"/>
              <a:t> وهي داله بكتب فيها الحاجه اللي أنا </a:t>
            </a:r>
            <a:r>
              <a:rPr lang="ar-EG" dirty="0" err="1"/>
              <a:t>عاوزها</a:t>
            </a:r>
            <a:r>
              <a:rPr lang="ar-EG" dirty="0"/>
              <a:t> أي أوامر يعني </a:t>
            </a:r>
            <a:r>
              <a:rPr lang="ar-EG" dirty="0" err="1"/>
              <a:t>وبتتنفذ</a:t>
            </a:r>
            <a:r>
              <a:rPr lang="ar-EG" dirty="0"/>
              <a:t> بعد مده معينه</a:t>
            </a:r>
          </a:p>
          <a:p>
            <a:pPr algn="r" rtl="1"/>
            <a:r>
              <a:rPr lang="ar-EG" dirty="0"/>
              <a:t>مثال </a:t>
            </a:r>
          </a:p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 () {</a:t>
            </a:r>
            <a:endParaRPr lang="ar-EG" dirty="0"/>
          </a:p>
          <a:p>
            <a:pPr marL="0" indent="0">
              <a:buNone/>
            </a:pPr>
            <a:r>
              <a:rPr lang="en-US" sz="2400" dirty="0" err="1"/>
              <a:t>window.location.href</a:t>
            </a:r>
            <a:r>
              <a:rPr lang="en-US" sz="2400" dirty="0"/>
              <a:t>= 'http://www.google.com'; // the redirect goes here </a:t>
            </a:r>
            <a:endParaRPr lang="ar-EG" sz="2400" dirty="0"/>
          </a:p>
          <a:p>
            <a:pPr marL="0" indent="0">
              <a:buNone/>
            </a:pPr>
            <a:r>
              <a:rPr lang="en-US" dirty="0"/>
              <a:t>},5000);</a:t>
            </a:r>
            <a:r>
              <a:rPr lang="ar-EG" dirty="0"/>
              <a:t>  </a:t>
            </a:r>
            <a:r>
              <a:rPr lang="en-US" dirty="0"/>
              <a:t>// after 5 seconds</a:t>
            </a:r>
            <a:endParaRPr lang="ar-E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70120-5949-8EFD-0C7A-2EFCEB23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87A-7639-C1E2-52A3-67D7CD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6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to redirect after a specific duration</vt:lpstr>
      <vt:lpstr>header()</vt:lpstr>
      <vt:lpstr>setTimeout()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Ibrahim 3zazy</dc:creator>
  <cp:lastModifiedBy>Ibrahim 3zazy</cp:lastModifiedBy>
  <cp:revision>47</cp:revision>
  <dcterms:created xsi:type="dcterms:W3CDTF">2024-03-22T17:06:05Z</dcterms:created>
  <dcterms:modified xsi:type="dcterms:W3CDTF">2024-03-26T21:12:20Z</dcterms:modified>
</cp:coreProperties>
</file>