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90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Lists</a:t>
            </a:r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There are 3 other types: tuple, set and dictionary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Used to store multiple items inside a variable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Created always with []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There is always a strict order BUT they can be modified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have duplicates in a list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make lists out of any data type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47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 find the length the same way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 be any data type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access values the same way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.pop() and .clear() work the same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thisset.add(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 = [“kiwi”, “orange”]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thisset.update(mylist)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endParaRPr/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47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thisset.remove(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thisset.discard(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thisset1 = {“apple”, “banana”, “cherry”}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thisset2 = {“kiwi”, “grape”}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thisset3 = thisset1.union(thisset2)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 replace .union with .update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Dictionaries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1"/>
          </p:nvPr>
        </p:nvSpPr>
        <p:spPr>
          <a:xfrm>
            <a:off x="231913" y="2474981"/>
            <a:ext cx="11728174" cy="322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sed to store data values in key:value pairs.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collection which is ordered, changeable &amp; do not allow duplicates.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with {}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450574" y="1571821"/>
            <a:ext cx="527436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6096000" y="477079"/>
            <a:ext cx="5658679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change dictionaries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duplicates allowed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thisdict.get("model")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/>
        </p:nvSpPr>
        <p:spPr>
          <a:xfrm>
            <a:off x="132522" y="1532065"/>
            <a:ext cx="527436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3"/>
          <p:cNvSpPr txBox="1"/>
          <p:nvPr/>
        </p:nvSpPr>
        <p:spPr>
          <a:xfrm>
            <a:off x="5512904" y="463826"/>
            <a:ext cx="6679095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print(thisdict)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thisdict.update({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thisdict.pop(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thisdict.popitem()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Practice</a:t>
            </a:r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body" idx="1"/>
          </p:nvPr>
        </p:nvSpPr>
        <p:spPr>
          <a:xfrm>
            <a:off x="285226" y="1224793"/>
            <a:ext cx="11803310" cy="562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file and name it </a:t>
            </a:r>
            <a:r>
              <a:rPr lang="en-US" sz="3200" dirty="0" err="1"/>
              <a:t>listpractice</a:t>
            </a:r>
            <a:endParaRPr sz="3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list, find the length, replace a part of it with something else and append 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tuple and multiply it by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set, add your list to it and remove a string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dictionary and print out 1 value, replace another one</a:t>
            </a:r>
            <a:endParaRPr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Save your file and send it to me in Slack via private message</a:t>
            </a:r>
            <a:endParaRPr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(thislist))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"blackcurrant“</a:t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"blackcurrant"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"watermelon"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thislist.append(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thislist.insert(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tropical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"mango"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"pineapple"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"papaya"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thislist.extend(tropical)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thislist.remove(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thislist.pop(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thislist.pop()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thislist</a:t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thislist.clear()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thislist.sort()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thislist.sort(reverse = 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 = thislist.copy()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58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nsolas"/>
              <a:buNone/>
            </a:pP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list1 = [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list2 = [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“kiwi"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“strawberry"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“grape"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list3 = list1 + list2</a:t>
            </a: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print(list3)</a:t>
            </a:r>
            <a:br>
              <a:rPr lang="en-US" sz="4000"/>
            </a:b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Tuples</a:t>
            </a:r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collection which is ordered and UNCHANGEABLE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with 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then go about finding length and indexing.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CANNOT change, add or remove once it’s created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(there are workarounds but that’s for a later time)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/>
            </a:br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36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Let’s pack a tuple (assign a value)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fruits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(green, yellow, red) = fruits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print(green)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print(yellow)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print(red)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/>
            </a:br>
            <a:endParaRPr/>
          </a:p>
        </p:txBody>
      </p:sp>
      <p:sp>
        <p:nvSpPr>
          <p:cNvPr id="340" name="Google Shape;340;p37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36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add tuples together like you do with lists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multiple by doing this: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mytuple = fruits * 2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print(mytuple)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Sets</a:t>
            </a:r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collection which is UNORDERED, UNCHANGEABLE &amp; UNINDEXED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in {}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not allow duplicates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particular order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Unchangeable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796</Words>
  <Application>Microsoft Office PowerPoint</Application>
  <PresentationFormat>Widescreen</PresentationFormat>
  <Paragraphs>134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Verdana</vt:lpstr>
      <vt:lpstr>Calibri</vt:lpstr>
      <vt:lpstr>Consolas</vt:lpstr>
      <vt:lpstr>Office Theme</vt:lpstr>
      <vt:lpstr>Lists</vt:lpstr>
      <vt:lpstr>thislist = ["apple", "banana", "cherry"] </vt:lpstr>
      <vt:lpstr>thislist = ["apple", "banana", "cherry"] </vt:lpstr>
      <vt:lpstr>thislist = ["apple", "banana", "cherry"] </vt:lpstr>
      <vt:lpstr>list1 = ["apple", "banana", "cherry"] list2 = [“kiwi", “strawberry", “grape"]  list3 = list1 + list2 print(list3) </vt:lpstr>
      <vt:lpstr>Tuples</vt:lpstr>
      <vt:lpstr>thistuple = ("apple", "banana", "cherry“) </vt:lpstr>
      <vt:lpstr>thistuple = ("apple", "banana", "cherry“) </vt:lpstr>
      <vt:lpstr>Sets</vt:lpstr>
      <vt:lpstr>thisset = {"apple", "banana", "cherry“} </vt:lpstr>
      <vt:lpstr>thisset = {"apple", "banana", "cherry“} </vt:lpstr>
      <vt:lpstr>Dictionaries</vt:lpstr>
      <vt:lpstr>PowerPoint Presentation</vt:lpstr>
      <vt:lpstr>PowerPoint Presentation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3</cp:revision>
  <dcterms:created xsi:type="dcterms:W3CDTF">2022-04-05T01:30:19Z</dcterms:created>
  <dcterms:modified xsi:type="dcterms:W3CDTF">2022-10-13T03:08:24Z</dcterms:modified>
</cp:coreProperties>
</file>