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gaKZtO0drwPbXTu692r2s2N2s7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EC032-CE65-41A5-8C7C-AD4AEAB2CBDE}">
  <a:tblStyle styleId="{81EEC032-CE65-41A5-8C7C-AD4AEAB2C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90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86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IF Statements</a:t>
            </a:r>
            <a:endParaRPr/>
          </a:p>
        </p:txBody>
      </p:sp>
      <p:sp>
        <p:nvSpPr>
          <p:cNvPr id="388" name="Google Shape;388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929738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90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900"/>
              <a:t>Used with the logical operators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/>
              <a:t>		==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/>
              <a:t>		!=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/>
              <a:t>		&lt;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/>
              <a:t>		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/>
              <a:t>		&lt;=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/>
              <a:t>		&gt;=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	</a:t>
            </a:r>
            <a:endParaRPr/>
          </a:p>
        </p:txBody>
      </p:sp>
      <p:sp>
        <p:nvSpPr>
          <p:cNvPr id="389" name="Google Shape;389;p4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a = 45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b = 68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If b &gt;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	print(“b is greater”)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4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Break Statement</a:t>
            </a:r>
            <a:endParaRPr/>
          </a:p>
        </p:txBody>
      </p:sp>
      <p:sp>
        <p:nvSpPr>
          <p:cNvPr id="457" name="Google Shape;457;p54"/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4"/>
          <p:cNvSpPr txBox="1">
            <a:spLocks noGrp="1"/>
          </p:cNvSpPr>
          <p:nvPr>
            <p:ph type="body" idx="1"/>
          </p:nvPr>
        </p:nvSpPr>
        <p:spPr>
          <a:xfrm>
            <a:off x="925946" y="2766218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We can stop the loop even if the while condition is true</a:t>
            </a:r>
            <a:endParaRPr/>
          </a:p>
        </p:txBody>
      </p:sp>
      <p:sp>
        <p:nvSpPr>
          <p:cNvPr id="459" name="Google Shape;459;p54"/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4"/>
          <p:cNvSpPr txBox="1">
            <a:spLocks noGrp="1"/>
          </p:cNvSpPr>
          <p:nvPr>
            <p:ph type="body" idx="2"/>
          </p:nvPr>
        </p:nvSpPr>
        <p:spPr>
          <a:xfrm>
            <a:off x="6271492" y="1995054"/>
            <a:ext cx="5181600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i =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while i &lt; 6: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print(i)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if i == 3: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	break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i += 1           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5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Break Statement</a:t>
            </a:r>
            <a:endParaRPr/>
          </a:p>
        </p:txBody>
      </p:sp>
      <p:sp>
        <p:nvSpPr>
          <p:cNvPr id="467" name="Google Shape;467;p55"/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5"/>
          <p:cNvSpPr txBox="1">
            <a:spLocks noGrp="1"/>
          </p:cNvSpPr>
          <p:nvPr>
            <p:ph type="body" idx="1"/>
          </p:nvPr>
        </p:nvSpPr>
        <p:spPr>
          <a:xfrm>
            <a:off x="925946" y="2766218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We can stop the loop before it goes through all the items.</a:t>
            </a:r>
            <a:endParaRPr/>
          </a:p>
        </p:txBody>
      </p:sp>
      <p:sp>
        <p:nvSpPr>
          <p:cNvPr id="469" name="Google Shape;469;p55"/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5"/>
          <p:cNvSpPr txBox="1">
            <a:spLocks noGrp="1"/>
          </p:cNvSpPr>
          <p:nvPr>
            <p:ph type="body" idx="2"/>
          </p:nvPr>
        </p:nvSpPr>
        <p:spPr>
          <a:xfrm>
            <a:off x="6271492" y="1995054"/>
            <a:ext cx="5181600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fruits = [“apple”, “banana”, “grape”]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for x in fruits: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print(x)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if x == “banana”: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	break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6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6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Another Break Example</a:t>
            </a:r>
            <a:endParaRPr/>
          </a:p>
        </p:txBody>
      </p:sp>
      <p:sp>
        <p:nvSpPr>
          <p:cNvPr id="477" name="Google Shape;477;p56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6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fruits = [“apple”, “banana”, “grape”]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fruits: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if x == “banana”: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break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Nested Loops</a:t>
            </a:r>
            <a:endParaRPr/>
          </a:p>
        </p:txBody>
      </p:sp>
      <p:sp>
        <p:nvSpPr>
          <p:cNvPr id="485" name="Google Shape;485;p57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7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Goal: print each adj for every fruit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adj = [“red”, “big”, “juicy”]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fruits = [“apple”, “orange”, “pineapple”]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adj: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for y in fruits: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print(x,y)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8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Else Statement</a:t>
            </a:r>
            <a:endParaRPr/>
          </a:p>
        </p:txBody>
      </p:sp>
      <p:sp>
        <p:nvSpPr>
          <p:cNvPr id="493" name="Google Shape;493;p58"/>
          <p:cNvSpPr/>
          <p:nvPr/>
        </p:nvSpPr>
        <p:spPr>
          <a:xfrm>
            <a:off x="385618" y="1995054"/>
            <a:ext cx="5103091" cy="24568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58"/>
          <p:cNvSpPr txBox="1">
            <a:spLocks noGrp="1"/>
          </p:cNvSpPr>
          <p:nvPr>
            <p:ph type="body" idx="1"/>
          </p:nvPr>
        </p:nvSpPr>
        <p:spPr>
          <a:xfrm>
            <a:off x="514885" y="2729750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We can run a block of code once when the condition is no longer true.</a:t>
            </a:r>
            <a:endParaRPr/>
          </a:p>
        </p:txBody>
      </p:sp>
      <p:sp>
        <p:nvSpPr>
          <p:cNvPr id="495" name="Google Shape;495;p58"/>
          <p:cNvSpPr/>
          <p:nvPr/>
        </p:nvSpPr>
        <p:spPr>
          <a:xfrm>
            <a:off x="5869348" y="1881115"/>
            <a:ext cx="583329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8"/>
          <p:cNvSpPr txBox="1">
            <a:spLocks noGrp="1"/>
          </p:cNvSpPr>
          <p:nvPr>
            <p:ph type="body" idx="2"/>
          </p:nvPr>
        </p:nvSpPr>
        <p:spPr>
          <a:xfrm>
            <a:off x="5977877" y="1995054"/>
            <a:ext cx="5833294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i =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while i &lt; 6: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print(i)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i += 1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else: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print(“i is no longer less than 6”)          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9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9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03" name="Google Shape;503;p59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59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Used to loop through a set of code a specified number of times.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 returns a sequence of numbers, starting from 0 by default, and increments of 1 (by default) and ends at a specified number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range(6):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	print(x)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60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11" name="Google Shape;511;p60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60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 is possible to specify the starting value by adding a parameter, telling python to start at that first number and go to the second (but not include it)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 (2,6):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61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19" name="Google Shape;519;p61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61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 is possible to specify the increment value by adding a third parameter: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 (2, 50, 5):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2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27" name="Google Shape;527;p62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62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else keyword in a for loop specifies a block of code to be executed when the loop is finished: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range(10):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print(“Finally finished!”)	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3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35" name="Google Shape;535;p63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63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Now, let’s break the loop and see what happens.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range(10):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if x == 5: break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print(“Finally finished!”)	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Elif Statement</a:t>
            </a:r>
            <a:endParaRPr/>
          </a:p>
        </p:txBody>
      </p:sp>
      <p:sp>
        <p:nvSpPr>
          <p:cNvPr id="395" name="Google Shape;395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Python’s way of saying, “If the previous conditions were not true, then try this condition”</a:t>
            </a:r>
            <a:endParaRPr/>
          </a:p>
        </p:txBody>
      </p:sp>
      <p:sp>
        <p:nvSpPr>
          <p:cNvPr id="396" name="Google Shape;396;p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6019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 = 55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 = 55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If b &gt;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print(“b is greater than a”)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elif b ==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print(“a and b are equal”)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title"/>
          </p:nvPr>
        </p:nvSpPr>
        <p:spPr>
          <a:xfrm>
            <a:off x="838200" y="127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Practice</a:t>
            </a:r>
            <a:endParaRPr/>
          </a:p>
        </p:txBody>
      </p:sp>
      <p:sp>
        <p:nvSpPr>
          <p:cNvPr id="542" name="Google Shape;542;p64"/>
          <p:cNvSpPr txBox="1">
            <a:spLocks noGrp="1"/>
          </p:cNvSpPr>
          <p:nvPr>
            <p:ph type="body" idx="1"/>
          </p:nvPr>
        </p:nvSpPr>
        <p:spPr>
          <a:xfrm>
            <a:off x="194345" y="1338350"/>
            <a:ext cx="11803310" cy="562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Create a file and name it statements</a:t>
            </a:r>
            <a:endParaRPr dirty="0"/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Create an if statement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Create an if statement using else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Create a nested loop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Create a for loop and include a break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Loop through a string</a:t>
            </a:r>
            <a:endParaRPr dirty="0"/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Send the file to me via Slack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>
            <a:spLocks noGrp="1"/>
          </p:cNvSpPr>
          <p:nvPr>
            <p:ph type="title"/>
          </p:nvPr>
        </p:nvSpPr>
        <p:spPr>
          <a:xfrm>
            <a:off x="838200" y="-1298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ELSE Statement</a:t>
            </a:r>
            <a:endParaRPr/>
          </a:p>
        </p:txBody>
      </p:sp>
      <p:sp>
        <p:nvSpPr>
          <p:cNvPr id="402" name="Google Shape;402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Else statements are used to catch anything that wasn’t already caught in the previous two conditions.</a:t>
            </a:r>
            <a:endParaRPr/>
          </a:p>
        </p:txBody>
      </p:sp>
      <p:sp>
        <p:nvSpPr>
          <p:cNvPr id="403" name="Google Shape;403;p47"/>
          <p:cNvSpPr txBox="1">
            <a:spLocks noGrp="1"/>
          </p:cNvSpPr>
          <p:nvPr>
            <p:ph type="body" idx="2"/>
          </p:nvPr>
        </p:nvSpPr>
        <p:spPr>
          <a:xfrm>
            <a:off x="6172200" y="1098958"/>
            <a:ext cx="6019800" cy="562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 = 200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 = 55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if b &gt;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print(“b is greater than a”)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elif b ==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print(“a and b are equal”)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else: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print(“a is greater than b”)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>
            <a:spLocks noGrp="1"/>
          </p:cNvSpPr>
          <p:nvPr>
            <p:ph type="body" idx="1"/>
          </p:nvPr>
        </p:nvSpPr>
        <p:spPr>
          <a:xfrm>
            <a:off x="737532" y="2810821"/>
            <a:ext cx="5181600" cy="1236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You can have an else without the elif!</a:t>
            </a:r>
            <a:endParaRPr/>
          </a:p>
        </p:txBody>
      </p:sp>
      <p:sp>
        <p:nvSpPr>
          <p:cNvPr id="409" name="Google Shape;409;p48"/>
          <p:cNvSpPr txBox="1">
            <a:spLocks noGrp="1"/>
          </p:cNvSpPr>
          <p:nvPr>
            <p:ph type="body" idx="2"/>
          </p:nvPr>
        </p:nvSpPr>
        <p:spPr>
          <a:xfrm>
            <a:off x="5843631" y="1419552"/>
            <a:ext cx="6034743" cy="401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 = 200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 = 55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if b &gt;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print(“b is greater than a”)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else: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print(“a is greater than b”)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Using “And”</a:t>
            </a:r>
            <a:endParaRPr/>
          </a:p>
        </p:txBody>
      </p:sp>
      <p:sp>
        <p:nvSpPr>
          <p:cNvPr id="415" name="Google Shape;415;p49"/>
          <p:cNvSpPr txBox="1">
            <a:spLocks noGrp="1"/>
          </p:cNvSpPr>
          <p:nvPr>
            <p:ph type="body" idx="1"/>
          </p:nvPr>
        </p:nvSpPr>
        <p:spPr>
          <a:xfrm>
            <a:off x="1604864" y="1614196"/>
            <a:ext cx="8733453" cy="203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Considered a logical operator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It combines conditional statements together</a:t>
            </a:r>
            <a:endParaRPr/>
          </a:p>
        </p:txBody>
      </p:sp>
      <p:sp>
        <p:nvSpPr>
          <p:cNvPr id="416" name="Google Shape;416;p49"/>
          <p:cNvSpPr txBox="1">
            <a:spLocks noGrp="1"/>
          </p:cNvSpPr>
          <p:nvPr>
            <p:ph type="body" idx="2"/>
          </p:nvPr>
        </p:nvSpPr>
        <p:spPr>
          <a:xfrm>
            <a:off x="1324947" y="3429000"/>
            <a:ext cx="9013370" cy="329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a = 200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b = 33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c = 500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if a &gt; b and c &gt; a: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  print("Both conditions are True")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>
            <a:spLocks noGrp="1"/>
          </p:cNvSpPr>
          <p:nvPr>
            <p:ph type="title"/>
          </p:nvPr>
        </p:nvSpPr>
        <p:spPr>
          <a:xfrm>
            <a:off x="838200" y="-11304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Using “or”</a:t>
            </a:r>
            <a:endParaRPr/>
          </a:p>
        </p:txBody>
      </p:sp>
      <p:sp>
        <p:nvSpPr>
          <p:cNvPr id="422" name="Google Shape;422;p50"/>
          <p:cNvSpPr txBox="1">
            <a:spLocks noGrp="1"/>
          </p:cNvSpPr>
          <p:nvPr>
            <p:ph type="body" idx="1"/>
          </p:nvPr>
        </p:nvSpPr>
        <p:spPr>
          <a:xfrm>
            <a:off x="765110" y="1690688"/>
            <a:ext cx="10588690" cy="195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Considered a logical operator</a:t>
            </a:r>
            <a:endParaRPr/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It combines conditional statements together</a:t>
            </a:r>
            <a:endParaRPr/>
          </a:p>
        </p:txBody>
      </p:sp>
      <p:sp>
        <p:nvSpPr>
          <p:cNvPr id="423" name="Google Shape;423;p50"/>
          <p:cNvSpPr txBox="1">
            <a:spLocks noGrp="1"/>
          </p:cNvSpPr>
          <p:nvPr>
            <p:ph type="body" idx="2"/>
          </p:nvPr>
        </p:nvSpPr>
        <p:spPr>
          <a:xfrm>
            <a:off x="317242" y="3964818"/>
            <a:ext cx="11607280" cy="278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a = 200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b = 33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c = 500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if a &gt; b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 a &gt; c: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  print(“At least one of the conditions is True”)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>
            <a:spLocks noGrp="1"/>
          </p:cNvSpPr>
          <p:nvPr>
            <p:ph type="title"/>
          </p:nvPr>
        </p:nvSpPr>
        <p:spPr>
          <a:xfrm>
            <a:off x="838200" y="-1466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Nested IF Statement</a:t>
            </a:r>
            <a:endParaRPr/>
          </a:p>
        </p:txBody>
      </p:sp>
      <p:sp>
        <p:nvSpPr>
          <p:cNvPr id="429" name="Google Shape;429;p51"/>
          <p:cNvSpPr txBox="1">
            <a:spLocks noGrp="1"/>
          </p:cNvSpPr>
          <p:nvPr>
            <p:ph type="body" idx="1"/>
          </p:nvPr>
        </p:nvSpPr>
        <p:spPr>
          <a:xfrm>
            <a:off x="838200" y="1602882"/>
            <a:ext cx="10898156" cy="191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If a statement is inside of a statement, then that means it is considered nested</a:t>
            </a:r>
            <a:endParaRPr/>
          </a:p>
        </p:txBody>
      </p:sp>
      <p:sp>
        <p:nvSpPr>
          <p:cNvPr id="430" name="Google Shape;430;p51"/>
          <p:cNvSpPr txBox="1">
            <a:spLocks noGrp="1"/>
          </p:cNvSpPr>
          <p:nvPr>
            <p:ph type="body" idx="2"/>
          </p:nvPr>
        </p:nvSpPr>
        <p:spPr>
          <a:xfrm>
            <a:off x="2398902" y="2929718"/>
            <a:ext cx="739419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X = 55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If x &gt; 10: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print(“It’s above 10,”)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if x &lt; 20: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	print(“and also about 20!”)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else: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	print(“but not above 20”)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2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While Loop</a:t>
            </a:r>
            <a:endParaRPr/>
          </a:p>
        </p:txBody>
      </p:sp>
      <p:sp>
        <p:nvSpPr>
          <p:cNvPr id="437" name="Google Shape;437;p52"/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2"/>
          <p:cNvSpPr txBox="1">
            <a:spLocks noGrp="1"/>
          </p:cNvSpPr>
          <p:nvPr>
            <p:ph type="body" idx="1"/>
          </p:nvPr>
        </p:nvSpPr>
        <p:spPr>
          <a:xfrm>
            <a:off x="925946" y="2766218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You can execute a set of statements as long as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a condition is true.</a:t>
            </a:r>
            <a:endParaRPr/>
          </a:p>
        </p:txBody>
      </p:sp>
      <p:sp>
        <p:nvSpPr>
          <p:cNvPr id="439" name="Google Shape;439;p52"/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2"/>
          <p:cNvSpPr txBox="1">
            <a:spLocks noGrp="1"/>
          </p:cNvSpPr>
          <p:nvPr>
            <p:ph type="body" idx="2"/>
          </p:nvPr>
        </p:nvSpPr>
        <p:spPr>
          <a:xfrm>
            <a:off x="6271492" y="1995054"/>
            <a:ext cx="5181600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i =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while i &lt; 6: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	print(i)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	i += 1           🡨 ? = i+1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5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For Loops</a:t>
            </a:r>
            <a:endParaRPr/>
          </a:p>
        </p:txBody>
      </p:sp>
      <p:sp>
        <p:nvSpPr>
          <p:cNvPr id="447" name="Google Shape;447;p53"/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3"/>
          <p:cNvSpPr txBox="1">
            <a:spLocks noGrp="1"/>
          </p:cNvSpPr>
          <p:nvPr>
            <p:ph type="body" idx="1"/>
          </p:nvPr>
        </p:nvSpPr>
        <p:spPr>
          <a:xfrm>
            <a:off x="722745" y="2560709"/>
            <a:ext cx="5181600" cy="1658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Used for iterating over a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sequence ( like a list, tuple, dictionary, set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or a string.)</a:t>
            </a:r>
            <a:endParaRPr/>
          </a:p>
        </p:txBody>
      </p:sp>
      <p:sp>
        <p:nvSpPr>
          <p:cNvPr id="449" name="Google Shape;449;p53"/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3"/>
          <p:cNvSpPr txBox="1">
            <a:spLocks noGrp="1"/>
          </p:cNvSpPr>
          <p:nvPr>
            <p:ph type="body" idx="2"/>
          </p:nvPr>
        </p:nvSpPr>
        <p:spPr>
          <a:xfrm>
            <a:off x="6271492" y="1995054"/>
            <a:ext cx="5181600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fruits = [“apple”, “banana”, “grape”]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for x in fruits: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	print(x)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944</Words>
  <Application>Microsoft Office PowerPoint</Application>
  <PresentationFormat>Widescreen</PresentationFormat>
  <Paragraphs>164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Office Theme</vt:lpstr>
      <vt:lpstr>IF Statements</vt:lpstr>
      <vt:lpstr>Elif Statement</vt:lpstr>
      <vt:lpstr>ELSE Statement</vt:lpstr>
      <vt:lpstr>PowerPoint Presentation</vt:lpstr>
      <vt:lpstr>Using “And”</vt:lpstr>
      <vt:lpstr>Using “or”</vt:lpstr>
      <vt:lpstr>Nested IF Statement</vt:lpstr>
      <vt:lpstr>While Loop</vt:lpstr>
      <vt:lpstr>For Loops</vt:lpstr>
      <vt:lpstr>Break Statement</vt:lpstr>
      <vt:lpstr>Break Statement</vt:lpstr>
      <vt:lpstr>Another Break Example</vt:lpstr>
      <vt:lpstr>Nested Loops</vt:lpstr>
      <vt:lpstr>Else Statement</vt:lpstr>
      <vt:lpstr>range() function as a loop</vt:lpstr>
      <vt:lpstr>range() function as a loop</vt:lpstr>
      <vt:lpstr>range() function as a loop</vt:lpstr>
      <vt:lpstr>range() function as a loop</vt:lpstr>
      <vt:lpstr>range() function as a loop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modules?</dc:title>
  <dc:creator>Ashley Hunter</dc:creator>
  <cp:lastModifiedBy>Johan Bester</cp:lastModifiedBy>
  <cp:revision>4</cp:revision>
  <dcterms:created xsi:type="dcterms:W3CDTF">2022-04-05T01:30:19Z</dcterms:created>
  <dcterms:modified xsi:type="dcterms:W3CDTF">2022-10-13T03:02:37Z</dcterms:modified>
</cp:coreProperties>
</file>