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319" r:id="rId2"/>
    <p:sldId id="320" r:id="rId3"/>
    <p:sldId id="321" r:id="rId4"/>
    <p:sldId id="326" r:id="rId5"/>
    <p:sldId id="327" r:id="rId6"/>
    <p:sldId id="328" r:id="rId7"/>
    <p:sldId id="32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gaKZtO0drwPbXTu692r2s2N2s7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EC032-CE65-41A5-8C7C-AD4AEAB2CBDE}">
  <a:tblStyle styleId="{81EEC032-CE65-41A5-8C7C-AD4AEAB2C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90" Type="http://schemas.openxmlformats.org/officeDocument/2006/relationships/tableStyles" Target="tableStyles.xml"/><Relationship Id="rId10" Type="http://schemas.openxmlformats.org/officeDocument/2006/relationships/font" Target="fonts/font1.fntdata"/><Relationship Id="rId86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Exceptions</a:t>
            </a:r>
            <a:endParaRPr/>
          </a:p>
        </p:txBody>
      </p:sp>
      <p:sp>
        <p:nvSpPr>
          <p:cNvPr id="548" name="Google Shape;548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Python will normally generate an error message when an error or exception occurs in a called block of code.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You can write a try statement</a:t>
            </a:r>
            <a:endParaRPr/>
          </a:p>
        </p:txBody>
      </p:sp>
      <p:sp>
        <p:nvSpPr>
          <p:cNvPr id="549" name="Google Shape;549;p65"/>
          <p:cNvSpPr txBox="1">
            <a:spLocks noGrp="1"/>
          </p:cNvSpPr>
          <p:nvPr>
            <p:ph type="body" idx="2"/>
          </p:nvPr>
        </p:nvSpPr>
        <p:spPr>
          <a:xfrm>
            <a:off x="6172202" y="2027237"/>
            <a:ext cx="5924725" cy="280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"An exception occurred"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9247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"Something went wrong"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"Nothing went wrong"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4800"/>
          </a:p>
        </p:txBody>
      </p:sp>
      <p:sp>
        <p:nvSpPr>
          <p:cNvPr id="555" name="Google Shape;555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NameError: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"Variable x is not defined"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"Something else went wrong"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/>
          </a:p>
        </p:txBody>
      </p:sp>
      <p:sp>
        <p:nvSpPr>
          <p:cNvPr id="556" name="Google Shape;556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Other Exception examples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7"/>
          <p:cNvSpPr txBox="1">
            <a:spLocks noGrp="1"/>
          </p:cNvSpPr>
          <p:nvPr>
            <p:ph type="body" idx="1"/>
          </p:nvPr>
        </p:nvSpPr>
        <p:spPr>
          <a:xfrm>
            <a:off x="1814514" y="3125788"/>
            <a:ext cx="1037748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"Something went wrong"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'try except' is finished"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/>
          </a:p>
        </p:txBody>
      </p:sp>
      <p:sp>
        <p:nvSpPr>
          <p:cNvPr id="562" name="Google Shape;562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8000" b="1"/>
              <a:t>Other Exception examples</a:t>
            </a:r>
            <a:endParaRPr/>
          </a:p>
        </p:txBody>
      </p:sp>
      <p:sp>
        <p:nvSpPr>
          <p:cNvPr id="563" name="Google Shape;563;p67"/>
          <p:cNvSpPr txBox="1">
            <a:spLocks noGrp="1"/>
          </p:cNvSpPr>
          <p:nvPr>
            <p:ph type="body" idx="2"/>
          </p:nvPr>
        </p:nvSpPr>
        <p:spPr>
          <a:xfrm>
            <a:off x="242889" y="1554163"/>
            <a:ext cx="1168717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This will be executed regardless if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the try block raises an error or not.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2"/>
          <p:cNvSpPr txBox="1">
            <a:spLocks noGrp="1"/>
          </p:cNvSpPr>
          <p:nvPr>
            <p:ph type="title"/>
          </p:nvPr>
        </p:nvSpPr>
        <p:spPr>
          <a:xfrm>
            <a:off x="1557835" y="497348"/>
            <a:ext cx="9076329" cy="175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Functions</a:t>
            </a:r>
            <a:endParaRPr/>
          </a:p>
        </p:txBody>
      </p:sp>
      <p:sp>
        <p:nvSpPr>
          <p:cNvPr id="596" name="Google Shape;596;p72"/>
          <p:cNvSpPr txBox="1">
            <a:spLocks noGrp="1"/>
          </p:cNvSpPr>
          <p:nvPr>
            <p:ph type="body" idx="1"/>
          </p:nvPr>
        </p:nvSpPr>
        <p:spPr>
          <a:xfrm>
            <a:off x="327546" y="2248257"/>
            <a:ext cx="11232108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Block of code that only runs when it’s called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Established by using def and then the name followed by 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Example: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def my_message(): (command)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/>
              <a:t>You call the function by simply writing the function name</a:t>
            </a:r>
            <a:endParaRPr/>
          </a:p>
        </p:txBody>
      </p:sp>
      <p:sp>
        <p:nvSpPr>
          <p:cNvPr id="602" name="Google Shape;602;p73"/>
          <p:cNvSpPr txBox="1">
            <a:spLocks noGrp="1"/>
          </p:cNvSpPr>
          <p:nvPr>
            <p:ph type="body" idx="1"/>
          </p:nvPr>
        </p:nvSpPr>
        <p:spPr>
          <a:xfrm>
            <a:off x="3810613" y="2315369"/>
            <a:ext cx="5719282" cy="308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def my_message():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	print(“I am enjoying class”)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my_message()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/>
              <a:t>Another example of a function</a:t>
            </a:r>
            <a:endParaRPr/>
          </a:p>
        </p:txBody>
      </p:sp>
      <p:sp>
        <p:nvSpPr>
          <p:cNvPr id="608" name="Google Shape;608;p74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460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def familyname(lname):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	print(fname + “ Smith”)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familyname(“Jerry”)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familyname(“Amy”)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familyname(“Chad”)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Things to remember</a:t>
            </a:r>
            <a:endParaRPr/>
          </a:p>
        </p:txBody>
      </p:sp>
      <p:sp>
        <p:nvSpPr>
          <p:cNvPr id="590" name="Google Shape;590;p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Python is an object-oriented programming language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Almost everything in Python is an object, with its properties &amp; methods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class is like an object constructor, like a blueprint for object creation.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289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Exceptions</vt:lpstr>
      <vt:lpstr>Other Exception examples</vt:lpstr>
      <vt:lpstr>Other Exception examples</vt:lpstr>
      <vt:lpstr>Functions</vt:lpstr>
      <vt:lpstr>You call the function by simply writing the function name</vt:lpstr>
      <vt:lpstr>Another example of a function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modules?</dc:title>
  <dc:creator>Ashley Hunter</dc:creator>
  <cp:lastModifiedBy>Johan Bester</cp:lastModifiedBy>
  <cp:revision>6</cp:revision>
  <dcterms:created xsi:type="dcterms:W3CDTF">2022-04-05T01:30:19Z</dcterms:created>
  <dcterms:modified xsi:type="dcterms:W3CDTF">2022-10-13T03:10:16Z</dcterms:modified>
</cp:coreProperties>
</file>