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70" r:id="rId5"/>
    <p:sldId id="271" r:id="rId6"/>
    <p:sldId id="272" r:id="rId7"/>
    <p:sldId id="258" r:id="rId8"/>
    <p:sldId id="29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6B1C-2477-4DD2-8CC1-C8DBD4546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0D13-ADDA-4FD2-B3B0-B4416415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3B67-4AD2-437A-8C0A-6DC19EE2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622D-41A5-4ABD-A0B7-90C55E6C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F7F5-43E6-493C-83DD-B905F149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88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E414-0A45-4A0B-9452-2199366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1B34C-3B89-4543-AE15-B60AB969D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DBAF-65AC-49D2-9165-5196DBC4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7962-0F0C-4893-9A78-4BE5A41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E3CE-5AD0-4116-8F59-FB2F0C71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1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9F43-4C1D-4DF0-A59A-07AB3DC45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1C959-01F1-44F3-A0DE-203670476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EF4E-CACC-4BA3-8463-D690C2C5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7116-707A-46FA-A8A6-CA0F8AAC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D4E2-C051-43ED-A572-33FEAFDA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157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554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19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03D8-58C2-4C48-8094-4E5BF12B101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EE06E-6824-4E93-B063-5600F17EA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429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A49-B522-4BEC-8D6A-0502A9B1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9B44-D471-4004-A051-D9125F74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019C-E1DD-48C8-8EB0-53E620A1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2B20-2A96-46B5-A68C-97D37480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5C2A-BE54-4892-809E-D142CD2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48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52CF-5F0B-4DE1-A6D3-43511219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86A2-1F4D-4954-9E50-1BE87C6B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E6AF-67F1-48E1-97E2-A7A6CF8C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71B4-2609-4E72-BA27-7A660426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94C0-F355-40F9-945A-14436327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56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802A-9ECF-4542-ACB6-15C8320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C78D-6B42-4CE6-AB25-0F0CE4FAB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25826-5B52-4D66-B191-3B79547A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8233C-F62E-4E14-B77F-ED184B8D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22BA-0043-4C83-96D6-D8004DDB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57A18-FA0E-4EAC-86BA-8FC1FA8F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17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816C-DBDD-4103-B05E-0032795F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9A14-FB33-454E-B985-F5634F34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7297-7D0D-4C0F-955A-535B8C33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BF8EA-734A-47F9-9753-97C1233E7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3BE0C-77F1-4986-8DE9-B9520E83F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BA13-BBE6-4454-8A75-09F5D4A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9D3C6-EE70-4A46-BE0D-9DC71E4F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2985-CBCB-4B71-A570-CEAD7BE6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47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6099-1E25-448D-B1FE-25DFE393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5B31F-71FC-4B36-8EBE-545B37F0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39DF2-07BF-4690-8C9F-3822BE49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D8E1-5A31-4662-92B2-6E1AFCF1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19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C0156-54E3-48CB-8113-434216AF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7602C-907D-4BE8-BC66-4A0F4931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D5C6E-C338-4300-8E03-82EA9A0F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75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8F46-4BD1-467E-A1B0-4CF4EE11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A7A0-6038-4C49-892C-90377D37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A40A0-B7E5-4AD8-A654-B73D7F6D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2D792-ED40-410C-AF3F-B6F59A1B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A3A2-0BC4-4169-8DFA-F128A82E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C328-2F07-4068-8C88-2CB6E16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01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CEFB-65B1-4482-965D-2AF17028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F263A-ACE9-4AB6-B949-3C8E5A6F6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9FAA6-BBA6-4F3F-997B-30EA3722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900E4-D235-42A4-8647-EF7E5F21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10852-3593-42FA-A7C5-2014921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76180-D0F9-4719-B8B6-B6A5D21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97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B4CA9-2FBA-4485-98C2-4FE8CF7F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4FCB-0DC9-45DF-AAC9-8A950E84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F803-95F5-4A6B-BC7E-8896F51B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BAF-4F47-4E82-BDB2-C2887A4CE39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BACA-BCC3-4CDC-863D-4EC59A186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A3C1-B28A-4E07-B307-CE81AFBD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63" r:id="rId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8DE-8888-4992-A793-7AE55BF96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Analytics +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B169C-C9DE-49FC-ACCD-0D8D73E5E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5162380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BBD9-C033-40DB-9EAF-CE038CF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8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3FAB-BE79-465C-86B2-88459B752E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Else statements are used to catch anything that wasn’t already caught in the previous two conditions.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88C4-D906-4D50-8D9B-6AA2E3AE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8958"/>
            <a:ext cx="6019800" cy="5629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= 200</a:t>
            </a:r>
          </a:p>
          <a:p>
            <a:pPr marL="0" indent="0">
              <a:buNone/>
            </a:pPr>
            <a:r>
              <a:rPr lang="en-US" sz="3600" dirty="0"/>
              <a:t>B = 55</a:t>
            </a:r>
          </a:p>
          <a:p>
            <a:pPr marL="0" indent="0">
              <a:buNone/>
            </a:pPr>
            <a:r>
              <a:rPr lang="en-US" sz="3600" dirty="0"/>
              <a:t>if b &gt; a:</a:t>
            </a:r>
          </a:p>
          <a:p>
            <a:pPr marL="0" indent="0">
              <a:buNone/>
            </a:pPr>
            <a:r>
              <a:rPr lang="en-US" sz="3600" dirty="0"/>
              <a:t>	print(“b is greater than a”)</a:t>
            </a:r>
          </a:p>
          <a:p>
            <a:pPr marL="0" indent="0">
              <a:buNone/>
            </a:pPr>
            <a:r>
              <a:rPr lang="en-US" sz="3600" dirty="0" err="1"/>
              <a:t>elif</a:t>
            </a:r>
            <a:r>
              <a:rPr lang="en-US" sz="3600" dirty="0"/>
              <a:t> b == a:</a:t>
            </a:r>
          </a:p>
          <a:p>
            <a:pPr marL="0" indent="0">
              <a:buNone/>
            </a:pPr>
            <a:r>
              <a:rPr lang="en-US" sz="3600" dirty="0"/>
              <a:t>	print(“a and b are equal”)</a:t>
            </a:r>
          </a:p>
          <a:p>
            <a:pPr marL="0" indent="0">
              <a:buNone/>
            </a:pPr>
            <a:r>
              <a:rPr lang="en-US" sz="3600" dirty="0"/>
              <a:t>else:</a:t>
            </a:r>
          </a:p>
          <a:p>
            <a:pPr marL="0" indent="0">
              <a:buNone/>
            </a:pPr>
            <a:r>
              <a:rPr lang="en-US" sz="3600" dirty="0"/>
              <a:t>	print(“a is greater than b”)</a:t>
            </a:r>
          </a:p>
        </p:txBody>
      </p:sp>
    </p:spTree>
    <p:extLst>
      <p:ext uri="{BB962C8B-B14F-4D97-AF65-F5344CB8AC3E}">
        <p14:creationId xmlns:p14="http://schemas.microsoft.com/office/powerpoint/2010/main" val="229456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91A-F9E6-4407-85D9-A56A92DC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532" y="2810821"/>
            <a:ext cx="5181600" cy="123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You can have an else without the </a:t>
            </a:r>
            <a:r>
              <a:rPr lang="en-US" sz="4000" dirty="0" err="1"/>
              <a:t>elif</a:t>
            </a:r>
            <a:r>
              <a:rPr lang="en-US" sz="4000" dirty="0"/>
              <a:t>!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BEF77B0-592C-44DE-93FD-9A9375B34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3631" y="1419552"/>
            <a:ext cx="6034743" cy="401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= 200</a:t>
            </a:r>
          </a:p>
          <a:p>
            <a:pPr marL="0" indent="0">
              <a:buNone/>
            </a:pPr>
            <a:r>
              <a:rPr lang="en-US" sz="3600" dirty="0"/>
              <a:t>B = 55</a:t>
            </a:r>
          </a:p>
          <a:p>
            <a:pPr marL="0" indent="0">
              <a:buNone/>
            </a:pPr>
            <a:r>
              <a:rPr lang="en-US" sz="3600" dirty="0"/>
              <a:t>if b &gt; a:</a:t>
            </a:r>
          </a:p>
          <a:p>
            <a:pPr marL="0" indent="0">
              <a:buNone/>
            </a:pPr>
            <a:r>
              <a:rPr lang="en-US" sz="3600" dirty="0"/>
              <a:t>	print(“b is greater than a”)</a:t>
            </a:r>
          </a:p>
          <a:p>
            <a:pPr marL="0" indent="0">
              <a:buNone/>
            </a:pPr>
            <a:r>
              <a:rPr lang="en-US" sz="3600" dirty="0"/>
              <a:t>else:</a:t>
            </a:r>
          </a:p>
          <a:p>
            <a:pPr marL="0" indent="0">
              <a:buNone/>
            </a:pPr>
            <a:r>
              <a:rPr lang="en-US" sz="3600" dirty="0"/>
              <a:t>	print(“a is greater than b”)</a:t>
            </a:r>
          </a:p>
        </p:txBody>
      </p:sp>
    </p:spTree>
    <p:extLst>
      <p:ext uri="{BB962C8B-B14F-4D97-AF65-F5344CB8AC3E}">
        <p14:creationId xmlns:p14="http://schemas.microsoft.com/office/powerpoint/2010/main" val="190969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4E5C-6E30-49D0-B24B-DF331DDA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Using “And”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43A2-DA71-4ABE-A63C-D87E5841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864" y="1614196"/>
            <a:ext cx="8733453" cy="2034302"/>
          </a:xfrm>
        </p:spPr>
        <p:txBody>
          <a:bodyPr>
            <a:normAutofit/>
          </a:bodyPr>
          <a:lstStyle/>
          <a:p>
            <a:r>
              <a:rPr lang="en-US" sz="3200" dirty="0"/>
              <a:t>Considered a logical operator</a:t>
            </a:r>
          </a:p>
          <a:p>
            <a:endParaRPr lang="en-US" sz="3200" dirty="0"/>
          </a:p>
          <a:p>
            <a:r>
              <a:rPr lang="en-US" sz="3200" dirty="0"/>
              <a:t>It combines conditional statements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7ADC-31C2-4637-9245-4EEBB97D5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4947" y="3429000"/>
            <a:ext cx="9013370" cy="3290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a = 200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b = 33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c = 500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if a &gt; b and c &gt; a: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  print("Both conditions are True")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242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4E5C-6E30-49D0-B24B-DF331DDA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0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Using “or”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43A2-DA71-4ABE-A63C-D87E5841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10" y="1690688"/>
            <a:ext cx="10588690" cy="19578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Considered a logical operator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It combines conditional statements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7ADC-31C2-4637-9245-4EEBB97D5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242" y="3964818"/>
            <a:ext cx="11607280" cy="2788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a = 200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b = 33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c = 500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if a &gt; b </a:t>
            </a:r>
            <a:r>
              <a:rPr lang="en-US" sz="3200" dirty="0">
                <a:latin typeface="Consolas" panose="020B0609020204030204" pitchFamily="49" charset="0"/>
              </a:rPr>
              <a:t>or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a &gt; c: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  print(“At least one of the conditions is True”)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174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2F0-E218-4832-964A-0C5A25EE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8AFD-FA8C-4188-B181-692BA00E4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2882"/>
            <a:ext cx="10898156" cy="191586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If a statement is inside of a statement, then that means it is considered nested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DB1F-A66A-450F-A683-7EB1EC3F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8902" y="2560814"/>
            <a:ext cx="7394196" cy="4023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X = 55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x &gt; 10:</a:t>
            </a:r>
          </a:p>
          <a:p>
            <a:pPr marL="0" indent="0">
              <a:buNone/>
            </a:pPr>
            <a:r>
              <a:rPr lang="en-US" sz="3200" dirty="0"/>
              <a:t>	print(“It’s above 10,”)</a:t>
            </a:r>
          </a:p>
          <a:p>
            <a:pPr marL="0" indent="0">
              <a:buNone/>
            </a:pPr>
            <a:r>
              <a:rPr lang="en-US" sz="3200" dirty="0"/>
              <a:t>	if x &lt; 20:</a:t>
            </a:r>
          </a:p>
          <a:p>
            <a:pPr marL="0" indent="0">
              <a:buNone/>
            </a:pPr>
            <a:r>
              <a:rPr lang="en-US" sz="3200" dirty="0"/>
              <a:t>		print(“and also about 20!”)</a:t>
            </a:r>
          </a:p>
          <a:p>
            <a:pPr marL="0" indent="0">
              <a:buNone/>
            </a:pPr>
            <a:r>
              <a:rPr lang="en-US" sz="3200" dirty="0"/>
              <a:t>	else:</a:t>
            </a:r>
          </a:p>
          <a:p>
            <a:pPr marL="0" indent="0">
              <a:buNone/>
            </a:pPr>
            <a:r>
              <a:rPr lang="en-US" sz="3200" dirty="0"/>
              <a:t>		print(“but not above 20”)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2956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While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8316" y="2647507"/>
            <a:ext cx="4284921" cy="1461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You can execute a set of statements as long as a condition is true.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&lt; 6: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print(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+= 1          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 ? = i+1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70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Break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We can stop the look even if the while condition is true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&lt; 6: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print(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if i == 3: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break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+= 1           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35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Else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We can run a block of code once when the condition is no longer true.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&lt; 6: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print(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+= 1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print(“I is no longer less than 6”)          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858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C49C-99A8-4955-BABC-8CB27A7D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Questions &amp; an 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CAB3-93B4-4892-B10A-512A543F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992"/>
            <a:ext cx="10515600" cy="1692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What’s the best piece of advice </a:t>
            </a:r>
          </a:p>
          <a:p>
            <a:pPr marL="0" indent="0" algn="ctr">
              <a:buNone/>
            </a:pPr>
            <a:r>
              <a:rPr lang="en-US" sz="4400" dirty="0"/>
              <a:t>you’ve ever been given?</a:t>
            </a:r>
          </a:p>
        </p:txBody>
      </p:sp>
    </p:spTree>
    <p:extLst>
      <p:ext uri="{BB962C8B-B14F-4D97-AF65-F5344CB8AC3E}">
        <p14:creationId xmlns:p14="http://schemas.microsoft.com/office/powerpoint/2010/main" val="312392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8C7-F990-4661-B9D7-B4B2CFA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09D-32FA-409A-981B-0337E0F1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13" y="2474981"/>
            <a:ext cx="11728174" cy="2441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sed to store data values in {“key” : “value”} pairs.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collection which is ordered*, changeable &amp; do not allow duplicates.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Written with {}</a:t>
            </a:r>
          </a:p>
        </p:txBody>
      </p:sp>
    </p:spTree>
    <p:extLst>
      <p:ext uri="{BB962C8B-B14F-4D97-AF65-F5344CB8AC3E}">
        <p14:creationId xmlns:p14="http://schemas.microsoft.com/office/powerpoint/2010/main" val="53264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287C0-97A7-4B73-8989-C29820C5DF35}"/>
              </a:ext>
            </a:extLst>
          </p:cNvPr>
          <p:cNvSpPr txBox="1"/>
          <p:nvPr/>
        </p:nvSpPr>
        <p:spPr>
          <a:xfrm>
            <a:off x="450574" y="1571821"/>
            <a:ext cx="5274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"brand"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"Ford"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"model"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"Mustang"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"year"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1964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B8CEF-7CED-403C-9D6A-5F629BE8220F}"/>
              </a:ext>
            </a:extLst>
          </p:cNvPr>
          <p:cNvSpPr txBox="1"/>
          <p:nvPr/>
        </p:nvSpPr>
        <p:spPr>
          <a:xfrm>
            <a:off x="6096000" y="477079"/>
            <a:ext cx="56586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"brand"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 can change dictionaries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 duplicates allowed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"model"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thisdict.get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("model")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917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287C0-97A7-4B73-8989-C29820C5DF35}"/>
              </a:ext>
            </a:extLst>
          </p:cNvPr>
          <p:cNvSpPr txBox="1"/>
          <p:nvPr/>
        </p:nvSpPr>
        <p:spPr>
          <a:xfrm>
            <a:off x="132522" y="1532065"/>
            <a:ext cx="5274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"brand"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"Ford"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"model"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"Mustang"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"year"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1964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B8CEF-7CED-403C-9D6A-5F629BE8220F}"/>
              </a:ext>
            </a:extLst>
          </p:cNvPr>
          <p:cNvSpPr txBox="1"/>
          <p:nvPr/>
        </p:nvSpPr>
        <p:spPr>
          <a:xfrm>
            <a:off x="5512904" y="463826"/>
            <a:ext cx="667909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"year"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"color"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"red"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thisdict.update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"color"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"red"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thisdict.pop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"model"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thisdict.popitem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64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2665-9F81-4255-AFA3-C38099E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2CF2-07BB-4EEF-88CD-A853346A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the difference between a tuple and a set?</a:t>
            </a:r>
          </a:p>
          <a:p>
            <a:r>
              <a:rPr lang="en-US" sz="3600" dirty="0"/>
              <a:t>What’s the difference between a dictionary and a tuple?</a:t>
            </a:r>
          </a:p>
          <a:p>
            <a:r>
              <a:rPr lang="en-US" sz="3600" dirty="0"/>
              <a:t>What can you do with a list that you can’t with </a:t>
            </a:r>
            <a:r>
              <a:rPr lang="en-US" sz="3600"/>
              <a:t>a tuple or set?</a:t>
            </a:r>
            <a:endParaRPr lang="en-US" sz="3600" dirty="0"/>
          </a:p>
          <a:p>
            <a:r>
              <a:rPr lang="en-US" sz="3600" dirty="0"/>
              <a:t>What is an example of a Boolean?</a:t>
            </a:r>
          </a:p>
        </p:txBody>
      </p:sp>
    </p:spTree>
    <p:extLst>
      <p:ext uri="{BB962C8B-B14F-4D97-AF65-F5344CB8AC3E}">
        <p14:creationId xmlns:p14="http://schemas.microsoft.com/office/powerpoint/2010/main" val="289663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B45-9396-437E-ACE9-D792CF16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56A-AEE1-4BAC-A3BF-00ED3861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224793"/>
            <a:ext cx="11803310" cy="5620420"/>
          </a:xfrm>
        </p:spPr>
        <p:txBody>
          <a:bodyPr>
            <a:normAutofit/>
          </a:bodyPr>
          <a:lstStyle/>
          <a:p>
            <a:r>
              <a:rPr lang="en-US" sz="3200" dirty="0"/>
              <a:t>Create a file and name is </a:t>
            </a:r>
            <a:r>
              <a:rPr lang="en-US" sz="3200" dirty="0" err="1"/>
              <a:t>listpractice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Create a list, find the length, replace a part of it with something else and append it</a:t>
            </a:r>
          </a:p>
          <a:p>
            <a:r>
              <a:rPr lang="en-US" sz="3200" dirty="0"/>
              <a:t>Create a tuple and multiply it by 3</a:t>
            </a:r>
          </a:p>
          <a:p>
            <a:r>
              <a:rPr lang="en-US" sz="3200" dirty="0"/>
              <a:t>Create a set, add your list to it and remove a string</a:t>
            </a:r>
          </a:p>
          <a:p>
            <a:r>
              <a:rPr lang="en-US" sz="3200" dirty="0"/>
              <a:t>Create a dictionary and print out 1 value, replace another one</a:t>
            </a:r>
          </a:p>
          <a:p>
            <a:endParaRPr lang="en-US" sz="3200" dirty="0"/>
          </a:p>
          <a:p>
            <a:r>
              <a:rPr lang="en-US" sz="3200" dirty="0"/>
              <a:t>Save your file and send it to me in Slack via private message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6735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5D52-E678-4F65-BCCA-2BCE6CA5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699A-0931-4410-A35C-6A3BA819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297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Used with the logical operators</a:t>
            </a:r>
          </a:p>
          <a:p>
            <a:pPr marL="0" indent="0">
              <a:buNone/>
            </a:pPr>
            <a:r>
              <a:rPr lang="en-US" sz="3900" dirty="0"/>
              <a:t>		==</a:t>
            </a:r>
          </a:p>
          <a:p>
            <a:pPr marL="0" indent="0">
              <a:buNone/>
            </a:pPr>
            <a:r>
              <a:rPr lang="en-US" sz="3900" dirty="0"/>
              <a:t>		!=</a:t>
            </a:r>
          </a:p>
          <a:p>
            <a:pPr marL="0" indent="0">
              <a:buNone/>
            </a:pPr>
            <a:r>
              <a:rPr lang="en-US" sz="3900" dirty="0"/>
              <a:t>		&lt;</a:t>
            </a:r>
          </a:p>
          <a:p>
            <a:pPr marL="0" indent="0">
              <a:buNone/>
            </a:pPr>
            <a:r>
              <a:rPr lang="en-US" sz="3900" dirty="0"/>
              <a:t>		&gt;</a:t>
            </a:r>
          </a:p>
          <a:p>
            <a:pPr marL="0" indent="0">
              <a:buNone/>
            </a:pPr>
            <a:r>
              <a:rPr lang="en-US" sz="3900" dirty="0"/>
              <a:t>		&lt;=</a:t>
            </a:r>
          </a:p>
          <a:p>
            <a:pPr marL="0" indent="0">
              <a:buNone/>
            </a:pPr>
            <a:r>
              <a:rPr lang="en-US" sz="3900" dirty="0"/>
              <a:t>		&gt;=</a:t>
            </a:r>
          </a:p>
          <a:p>
            <a:pPr marL="0" indent="0">
              <a:buNone/>
            </a:pPr>
            <a:r>
              <a:rPr lang="en-US" sz="3200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F4EC-1BA2-4537-BC37-5EBBC79AD2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a = 45</a:t>
            </a:r>
          </a:p>
          <a:p>
            <a:pPr marL="0" indent="0">
              <a:buNone/>
            </a:pPr>
            <a:r>
              <a:rPr lang="en-US" sz="3600" dirty="0"/>
              <a:t>b = 68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If b &gt; a:</a:t>
            </a:r>
          </a:p>
          <a:p>
            <a:pPr marL="0" indent="0">
              <a:buNone/>
            </a:pPr>
            <a:r>
              <a:rPr lang="en-US" sz="3600" dirty="0"/>
              <a:t>	print(“b is greater”)</a:t>
            </a:r>
          </a:p>
        </p:txBody>
      </p:sp>
    </p:spTree>
    <p:extLst>
      <p:ext uri="{BB962C8B-B14F-4D97-AF65-F5344CB8AC3E}">
        <p14:creationId xmlns:p14="http://schemas.microsoft.com/office/powerpoint/2010/main" val="38816253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BBD9-C033-40DB-9EAF-CE038CF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err="1"/>
              <a:t>Elif</a:t>
            </a:r>
            <a:r>
              <a:rPr lang="en-US" sz="7200" b="1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3FAB-BE79-465C-86B2-88459B752E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Python’s way of saying, “If the previous conditions were not true, then try this condition”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88C4-D906-4D50-8D9B-6AA2E3AE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= 55</a:t>
            </a:r>
          </a:p>
          <a:p>
            <a:pPr marL="0" indent="0">
              <a:buNone/>
            </a:pPr>
            <a:r>
              <a:rPr lang="en-US" sz="3600" dirty="0"/>
              <a:t>B = 55</a:t>
            </a:r>
          </a:p>
          <a:p>
            <a:pPr marL="0" indent="0">
              <a:buNone/>
            </a:pPr>
            <a:r>
              <a:rPr lang="en-US" sz="3600" dirty="0"/>
              <a:t>If b &gt; a:</a:t>
            </a:r>
          </a:p>
          <a:p>
            <a:pPr marL="0" indent="0">
              <a:buNone/>
            </a:pPr>
            <a:r>
              <a:rPr lang="en-US" sz="3600" dirty="0"/>
              <a:t>	print(“b is greater than a”)</a:t>
            </a:r>
          </a:p>
          <a:p>
            <a:pPr marL="0" indent="0">
              <a:buNone/>
            </a:pPr>
            <a:r>
              <a:rPr lang="en-US" sz="3600" dirty="0" err="1"/>
              <a:t>elif</a:t>
            </a:r>
            <a:r>
              <a:rPr lang="en-US" sz="3600" dirty="0"/>
              <a:t> b == a:</a:t>
            </a:r>
          </a:p>
          <a:p>
            <a:pPr marL="0" indent="0">
              <a:buNone/>
            </a:pPr>
            <a:r>
              <a:rPr lang="en-US" sz="3600" dirty="0"/>
              <a:t>	print(“a and b are equal”)</a:t>
            </a:r>
          </a:p>
        </p:txBody>
      </p:sp>
    </p:spTree>
    <p:extLst>
      <p:ext uri="{BB962C8B-B14F-4D97-AF65-F5344CB8AC3E}">
        <p14:creationId xmlns:p14="http://schemas.microsoft.com/office/powerpoint/2010/main" val="116954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820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Verdana</vt:lpstr>
      <vt:lpstr>Office Theme</vt:lpstr>
      <vt:lpstr>Office Theme</vt:lpstr>
      <vt:lpstr>Data Analytics + Python</vt:lpstr>
      <vt:lpstr>Questions &amp; an Ice Breaker</vt:lpstr>
      <vt:lpstr>Dictionaries</vt:lpstr>
      <vt:lpstr>PowerPoint Presentation</vt:lpstr>
      <vt:lpstr>PowerPoint Presentation</vt:lpstr>
      <vt:lpstr>Review</vt:lpstr>
      <vt:lpstr>Practice</vt:lpstr>
      <vt:lpstr>IF Statements</vt:lpstr>
      <vt:lpstr>Elif Statement</vt:lpstr>
      <vt:lpstr>ELSE Statement</vt:lpstr>
      <vt:lpstr>PowerPoint Presentation</vt:lpstr>
      <vt:lpstr>Using “And”</vt:lpstr>
      <vt:lpstr>Using “or”</vt:lpstr>
      <vt:lpstr>Nested IF Statement</vt:lpstr>
      <vt:lpstr>While Loop</vt:lpstr>
      <vt:lpstr>Break Statement</vt:lpstr>
      <vt:lpstr>Else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+ Python</dc:title>
  <dc:creator>Ashley Hunter</dc:creator>
  <cp:lastModifiedBy>Johan Bester</cp:lastModifiedBy>
  <cp:revision>8</cp:revision>
  <dcterms:created xsi:type="dcterms:W3CDTF">2022-01-16T19:14:12Z</dcterms:created>
  <dcterms:modified xsi:type="dcterms:W3CDTF">2022-10-04T03:04:06Z</dcterms:modified>
</cp:coreProperties>
</file>