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Sorts Mill Goudy" panose="020B060402020202020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d9QqHHEg/vX9tXnBDLHZfzmNm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5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75" name="Google Shape;75;p3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6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6" name="Google Shape;86;p36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7" name="Google Shape;87;p36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8" name="Google Shape;88;p36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9" name="Google Shape;89;p36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0" name="Google Shape;90;p36"/>
          <p:cNvSpPr txBox="1">
            <a:spLocks noGrp="1"/>
          </p:cNvSpPr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body" idx="1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2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3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marL="1371600" lvl="2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marL="2286000" lvl="4" indent="-40005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1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marL="1371600" lvl="2" indent="-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marL="2286000" lvl="4" indent="-4191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2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>
            <a:spLocks noGrp="1"/>
          </p:cNvSpPr>
          <p:nvPr>
            <p:ph type="body" idx="1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7" name="Google Shape;7;p2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" name="Google Shape;8;p2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" name="Google Shape;9;p2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0" name="Google Shape;10;p2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1" name="Google Shape;11;p25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sz="4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sz="2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sz="1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sz="16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2286000" marR="0" lvl="4" indent="-36195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sz="14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dt" idx="10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ftr" idx="11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ldNum" idx="12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0" name="Google Shape;100;p1" descr="Computer script on a screen"/>
          <p:cNvPicPr preferRelativeResize="0"/>
          <p:nvPr/>
        </p:nvPicPr>
        <p:blipFill rotWithShape="1">
          <a:blip r:embed="rId3">
            <a:alphaModFix/>
          </a:blip>
          <a:srcRect t="5981" b="9749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Data Analytics + Python</a:t>
            </a:r>
            <a:endParaRPr/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en-US"/>
              <a:t>DAY 2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title"/>
          </p:nvPr>
        </p:nvSpPr>
        <p:spPr>
          <a:xfrm>
            <a:off x="966745" y="32193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It is a VERY useful skill in programming!</a:t>
            </a:r>
            <a:endParaRPr/>
          </a:p>
        </p:txBody>
      </p: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73207" y="1487606"/>
            <a:ext cx="4839438" cy="519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It’s a science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Think of yourself as a detective looking for the clues as to what went wrong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Sometimes issues are minor and are quick, but others can take a while to find/fix.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251075"/>
            <a:ext cx="37528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1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80" name="Google Shape;180;p11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84" name="Google Shape;18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5" name="Google Shape;185;p11"/>
          <p:cNvSpPr txBox="1">
            <a:spLocks noGrp="1"/>
          </p:cNvSpPr>
          <p:nvPr>
            <p:ph type="title"/>
          </p:nvPr>
        </p:nvSpPr>
        <p:spPr>
          <a:xfrm>
            <a:off x="5459104" y="720724"/>
            <a:ext cx="6083280" cy="174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1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Helpful debugging tips</a:t>
            </a:r>
            <a:endParaRPr/>
          </a:p>
        </p:txBody>
      </p:sp>
      <p:pic>
        <p:nvPicPr>
          <p:cNvPr id="186" name="Google Shape;186;p11" descr="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35514" r="22913" b="2"/>
          <a:stretch/>
        </p:blipFill>
        <p:spPr>
          <a:xfrm>
            <a:off x="1109595" y="805232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5519609" y="2099819"/>
            <a:ext cx="6083280" cy="404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31718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Review your code as you are writing it</a:t>
            </a:r>
            <a:endParaRPr/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If you can’t find the error after a while, have someone else look at it</a:t>
            </a:r>
            <a:endParaRPr/>
          </a:p>
          <a:p>
            <a:pPr marL="228600" lvl="0" indent="-317182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3600"/>
              <a:t>Work backward to try to find the issue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print(“Hello, World!”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-219487" y="2550841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print(Hello, World!”)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4350800" y="4728949"/>
            <a:ext cx="6165362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(“Hello, World!”)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4241617" y="591098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/>
              <a:t>Input(What is your name?”)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-219487" y="2550841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inputHow you?)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4094328" y="4728949"/>
            <a:ext cx="6894956" cy="1537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Sorts Mill Goudy"/>
              <a:buNone/>
            </a:pPr>
            <a:r>
              <a:rPr lang="en-US" sz="4800" b="0" i="0" u="none" strike="noStrike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input(“What you names?”) 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822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785" y="558989"/>
            <a:ext cx="5740021" cy="574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5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13" name="Google Shape;213;p15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217" name="Google Shape;2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A2AEB5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1453027" y="1193602"/>
            <a:ext cx="3149221" cy="148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b="1"/>
              <a:t>What are modules?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2"/>
          </p:nvPr>
        </p:nvSpPr>
        <p:spPr>
          <a:xfrm>
            <a:off x="1108852" y="2941747"/>
            <a:ext cx="3777048" cy="200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2400" cap="none"/>
              <a:t>LIBRARIES THAT ARE WITHIN PYTHON TO ACCOMPLISH DIFFERENT GOALS WITHOUT WRITING A LOT OF CODE.</a:t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22" name="Google Shape;222;p15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5003" y="1418026"/>
            <a:ext cx="5571565" cy="40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573207" y="429904"/>
            <a:ext cx="10249468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5400" b="1"/>
              <a:t>There are 137,000 Python Libraries!</a:t>
            </a:r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1"/>
          </p:nvPr>
        </p:nvSpPr>
        <p:spPr>
          <a:xfrm>
            <a:off x="409903" y="2196062"/>
            <a:ext cx="6989380" cy="38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TensorFlow           - NumPy</a:t>
            </a:r>
          </a:p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SciPy                    - </a:t>
            </a:r>
            <a:r>
              <a:rPr lang="en-US" sz="3600" dirty="0" err="1"/>
              <a:t>BeautifulSoup</a:t>
            </a:r>
            <a:endParaRPr sz="3600"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Pandas                  - Scrapy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Matplotlib            - </a:t>
            </a:r>
            <a:r>
              <a:rPr lang="en-US" sz="3600" dirty="0" err="1"/>
              <a:t>PyTorch</a:t>
            </a:r>
            <a:endParaRPr sz="3600"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 err="1"/>
              <a:t>Keras</a:t>
            </a:r>
            <a:r>
              <a:rPr lang="en-US" sz="3600" dirty="0"/>
              <a:t>                    - </a:t>
            </a:r>
            <a:r>
              <a:rPr lang="en-US" sz="3600" dirty="0" err="1"/>
              <a:t>SciKit</a:t>
            </a:r>
            <a:r>
              <a:rPr lang="en-US" sz="3600" dirty="0"/>
              <a:t>-Learn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2"/>
          </p:nvPr>
        </p:nvSpPr>
        <p:spPr>
          <a:xfrm>
            <a:off x="8271641" y="2196062"/>
            <a:ext cx="3510456" cy="430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Pandas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NumPy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Matplotlib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Math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/>
              <a:t>Random</a:t>
            </a:r>
            <a:endParaRPr dirty="0"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 dirty="0" err="1"/>
              <a:t>BeautifulSoup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5DD3B-20FE-71D7-F99B-6877CC02D587}"/>
              </a:ext>
            </a:extLst>
          </p:cNvPr>
          <p:cNvSpPr txBox="1"/>
          <p:nvPr/>
        </p:nvSpPr>
        <p:spPr>
          <a:xfrm>
            <a:off x="8565931" y="1583511"/>
            <a:ext cx="2921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We’ll be </a:t>
            </a:r>
            <a:r>
              <a:rPr lang="en-US" sz="2800" dirty="0"/>
              <a:t>using</a:t>
            </a:r>
            <a:r>
              <a:rPr lang="en-US" sz="2000" dirty="0"/>
              <a:t>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4448F-510E-7976-7B19-793CFAA4CFE7}"/>
              </a:ext>
            </a:extLst>
          </p:cNvPr>
          <p:cNvSpPr txBox="1"/>
          <p:nvPr/>
        </p:nvSpPr>
        <p:spPr>
          <a:xfrm>
            <a:off x="704194" y="1651235"/>
            <a:ext cx="6695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popular Libraries  …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966743" y="236256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/>
              <a:t>Breaking it all down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395785" y="1300533"/>
            <a:ext cx="11273051" cy="5321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Pandas = (Python Data Analysis) used for data analysis and cleaning of data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NumPy = (Numerical Python) use for numerical computation.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Matplotlib = a plotting library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Math = functions normally found on calculator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Random = play game of chance, possibilities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BeautifulSoup = used for web crawling and data scraping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/>
              <a:t>Math Module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39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You ALWAYS want to IMPORT a module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Basic Operators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+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-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/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*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body" idx="1"/>
          </p:nvPr>
        </p:nvSpPr>
        <p:spPr>
          <a:xfrm>
            <a:off x="1092971" y="290015"/>
            <a:ext cx="3100289" cy="627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= 39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x += 5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print(x)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endParaRPr sz="40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= 100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y -= 75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4000"/>
              <a:t>print(y)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5948856" y="2374710"/>
            <a:ext cx="39207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print(</a:t>
            </a:r>
            <a:r>
              <a:rPr lang="en-US" sz="4000" b="0" i="0" u="none" strike="noStrike" cap="none" dirty="0" err="1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math.pi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1557835" y="516675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/>
              <a:t>Ice Breaker</a:t>
            </a:r>
            <a:endParaRPr/>
          </a:p>
        </p:txBody>
      </p:sp>
      <p:pic>
        <p:nvPicPr>
          <p:cNvPr id="110" name="Google Shape;110;p2" descr="A picture containing bird, perched, branch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36007" y="1799615"/>
            <a:ext cx="7519986" cy="48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b="1"/>
              <a:t>Random Module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734733" y="2952885"/>
            <a:ext cx="4445899" cy="234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Allows you to use random numbers when needed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import random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2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prob = random.random()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print(prob) 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diceThrow=random.randrange(1,10)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Print(diceThrow)</a:t>
            </a:r>
            <a:endParaRPr/>
          </a:p>
          <a:p>
            <a:pPr marL="228600" lvl="0" indent="-381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1557835" y="497348"/>
            <a:ext cx="9076329" cy="175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Sorts Mill Goudy"/>
              <a:buNone/>
            </a:pPr>
            <a:r>
              <a:rPr lang="en-US" sz="8000" b="1"/>
              <a:t>Functions</a:t>
            </a:r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327546" y="2248257"/>
            <a:ext cx="11232108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Block of code that only runs when it’s called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endParaRPr sz="36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Established by using def and then the name followed by ()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Example: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3600"/>
              <a:t>def my_message(): (command)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4400"/>
              <a:t>You call the function by simply writing the function name</a:t>
            </a: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my_message():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print(“I am enjoying class”)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my_message()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</a:pPr>
            <a:r>
              <a:rPr lang="en-US" sz="4400"/>
              <a:t>Another example of a function</a:t>
            </a:r>
            <a:endParaRPr/>
          </a:p>
        </p:txBody>
      </p:sp>
      <p:sp>
        <p:nvSpPr>
          <p:cNvPr id="272" name="Google Shape;272;p23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460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def familyname(lname):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	print(fname + “ Smith”)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endParaRPr sz="320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familyname(“Jerry”)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familyname(“Amy”)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familyname(“Chad”)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>
            <a:spLocks noGrp="1"/>
          </p:cNvSpPr>
          <p:nvPr>
            <p:ph type="title"/>
          </p:nvPr>
        </p:nvSpPr>
        <p:spPr>
          <a:xfrm>
            <a:off x="966743" y="427449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/>
              <a:t>Practice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272956" y="1733266"/>
            <a:ext cx="11532358" cy="487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38766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 dirty="0"/>
              <a:t> Basic print program (including input) </a:t>
            </a:r>
            <a:endParaRPr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 dirty="0"/>
              <a:t> Math Module</a:t>
            </a:r>
            <a:endParaRPr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 dirty="0"/>
              <a:t> Random Module</a:t>
            </a:r>
            <a:endParaRPr dirty="0"/>
          </a:p>
          <a:p>
            <a:pPr marL="228600" lvl="0" indent="-387667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400" dirty="0"/>
              <a:t> Writing different functions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4400" dirty="0"/>
              <a:t>Challenge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r>
              <a:rPr lang="en-US" sz="4400" dirty="0"/>
              <a:t>Use two or more at the same time creating a program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endParaRPr sz="4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16" name="Google Shape;116;p3" descr="Yellow question mark"/>
          <p:cNvPicPr preferRelativeResize="0"/>
          <p:nvPr/>
        </p:nvPicPr>
        <p:blipFill rotWithShape="1">
          <a:blip r:embed="rId3">
            <a:alphaModFix/>
          </a:blip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18" name="Google Shape;118;p3"/>
          <p:cNvSpPr txBox="1">
            <a:spLocks noGrp="1"/>
          </p:cNvSpPr>
          <p:nvPr>
            <p:ph type="ctrTitle"/>
          </p:nvPr>
        </p:nvSpPr>
        <p:spPr>
          <a:xfrm>
            <a:off x="1473389" y="3067141"/>
            <a:ext cx="3149221" cy="72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Questions?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25" name="Google Shape;125;p4" descr="Graphical user interface, text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0222" r="-1" b="-1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 cmpd="sng">
            <a:solidFill>
              <a:srgbClr val="A2AEB5">
                <a:alpha val="80000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489073" y="374461"/>
            <a:ext cx="4836512" cy="4566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9527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/>
              <a:t> </a:t>
            </a:r>
            <a:r>
              <a:rPr lang="en-US" sz="4000" b="1"/>
              <a:t>cd</a:t>
            </a:r>
            <a:r>
              <a:rPr lang="en-US" sz="4000"/>
              <a:t> = changes the directory that you’re currently working in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clear</a:t>
            </a:r>
            <a:r>
              <a:rPr lang="en-US" sz="4000"/>
              <a:t> = clears the terminal screen of all previous commands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mkdir</a:t>
            </a:r>
            <a:r>
              <a:rPr lang="en-US" sz="4000"/>
              <a:t> = create a directory  </a:t>
            </a:r>
            <a:endParaRPr/>
          </a:p>
          <a:p>
            <a:pPr marL="228600" lvl="0" indent="-29527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Char char="∙"/>
            </a:pPr>
            <a:r>
              <a:rPr lang="en-US" sz="4000" b="1"/>
              <a:t>ls</a:t>
            </a:r>
            <a:r>
              <a:rPr lang="en-US" sz="4000"/>
              <a:t> = lists what’s in your directory</a:t>
            </a:r>
            <a:endParaRPr/>
          </a:p>
          <a:p>
            <a:pPr marL="2286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50000"/>
              <a:buNone/>
            </a:pPr>
            <a:endParaRPr sz="4000"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2"/>
          </p:nvPr>
        </p:nvSpPr>
        <p:spPr>
          <a:xfrm>
            <a:off x="6866417" y="4104796"/>
            <a:ext cx="4445899" cy="167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</a:pPr>
            <a:r>
              <a:rPr lang="en-US" sz="3200"/>
              <a:t>The up arrow accesses your history of commands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r>
              <a:rPr lang="en-US" sz="6600" b="1"/>
              <a:t>Review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kind of language is Python considered?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a natural language?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program we use to write Python in?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What’s the file extension of a Python file?</a:t>
            </a:r>
            <a:endParaRPr/>
          </a:p>
          <a:p>
            <a:pPr marL="228600" lvl="0" indent="-304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</a:pPr>
            <a:r>
              <a:rPr lang="en-US" sz="3200"/>
              <a:t>What is the area called where we put in our commands?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44" name="Google Shape;144;p7" descr="Arrows in a dartboard"/>
          <p:cNvPicPr preferRelativeResize="0"/>
          <p:nvPr/>
        </p:nvPicPr>
        <p:blipFill rotWithShape="1">
          <a:blip r:embed="rId3">
            <a:alphaModFix/>
          </a:blip>
          <a:srcRect t="8776" b="6955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1109595" y="805231"/>
            <a:ext cx="3876811" cy="5245563"/>
          </a:xfrm>
          <a:custGeom>
            <a:avLst/>
            <a:gdLst/>
            <a:ahLst/>
            <a:cxnLst/>
            <a:rect l="l" t="t" r="r" b="b"/>
            <a:pathLst>
              <a:path w="3876811" h="5245563" extrusionOk="0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7"/>
          <p:cNvSpPr txBox="1">
            <a:spLocks noGrp="1"/>
          </p:cNvSpPr>
          <p:nvPr>
            <p:ph type="ctrTitle"/>
          </p:nvPr>
        </p:nvSpPr>
        <p:spPr>
          <a:xfrm>
            <a:off x="1473389" y="3062475"/>
            <a:ext cx="3149221" cy="73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Show and Tell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chemeClr val="lt2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3" name="Google Shape;153;p8"/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/>
              <a:ahLst/>
              <a:cxnLst/>
              <a:rect l="l" t="t" r="r" b="b"/>
              <a:pathLst>
                <a:path w="2249810" h="2294745" extrusionOk="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/>
              <a:ahLst/>
              <a:cxnLst/>
              <a:rect l="l" t="t" r="r" b="b"/>
              <a:pathLst>
                <a:path w="1594846" h="3044131" extrusionOk="0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2AEB5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/>
              <a:ahLst/>
              <a:cxnLst/>
              <a:rect l="l" t="t" r="r" b="b"/>
              <a:pathLst>
                <a:path w="4282900" h="4282434" extrusionOk="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/>
              <a:ahLst/>
              <a:cxnLst/>
              <a:rect l="l" t="t" r="r" b="b"/>
              <a:pathLst>
                <a:path w="2987296" h="5795027" extrusionOk="0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 cmpd="sng">
              <a:solidFill>
                <a:srgbClr val="A2AEB5">
                  <a:alpha val="64705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</a:pPr>
            <a:r>
              <a:rPr lang="en-US" sz="6000" b="1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Debugging</a:t>
            </a:r>
            <a:endParaRPr/>
          </a:p>
        </p:txBody>
      </p:sp>
      <p:pic>
        <p:nvPicPr>
          <p:cNvPr id="159" name="Google Shape;159;p8" descr="A ladybug on a window&#10;&#10;Description automatically generated with low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11932" r="48157"/>
          <a:stretch/>
        </p:blipFill>
        <p:spPr>
          <a:xfrm>
            <a:off x="1109594" y="805230"/>
            <a:ext cx="3876811" cy="524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1040828" y="720724"/>
            <a:ext cx="4014345" cy="5414576"/>
          </a:xfrm>
          <a:custGeom>
            <a:avLst/>
            <a:gdLst/>
            <a:ahLst/>
            <a:cxnLst/>
            <a:rect l="l" t="t" r="r" b="b"/>
            <a:pathLst>
              <a:path w="4282900" h="5795027" extrusionOk="0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 cmpd="sng">
            <a:solidFill>
              <a:srgbClr val="A2AEB5">
                <a:alpha val="6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5691116" y="2844800"/>
            <a:ext cx="6277971" cy="218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 of detecting and removing of existing and potential errors</a:t>
            </a:r>
            <a:r>
              <a:rPr lang="en-US"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(also called as 'bugs') in a software code that can cause it to behave unexpectedly or crash.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1048631" y="249904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</a:pPr>
            <a:r>
              <a:rPr lang="en-US" sz="5400" b="1"/>
              <a:t>Examples of Error Types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45576" y="1692322"/>
            <a:ext cx="11900848" cy="50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Char char="∙"/>
            </a:pPr>
            <a:r>
              <a:rPr lang="en-US" sz="4000"/>
              <a:t>Syntax</a:t>
            </a:r>
            <a:r>
              <a:rPr lang="en-US" sz="3600"/>
              <a:t> – Issues in the programs structure or rules about that structure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Runtime – Displayed after you run the program.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Semantic – Program will run but will be a bit off because it was written semantically wrong.</a:t>
            </a:r>
            <a:endParaRPr/>
          </a:p>
          <a:p>
            <a:pPr marL="2286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5400"/>
              <a:buChar char="∙"/>
            </a:pPr>
            <a:r>
              <a:rPr lang="en-US" sz="3600"/>
              <a:t>Logic – program runs but doesn’t product the output you wanted due to you accidently writing it wrong (ex: writing 3-5= / 3+5=)</a:t>
            </a:r>
            <a:endParaRPr sz="40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623</Words>
  <Application>Microsoft Office PowerPoint</Application>
  <PresentationFormat>Widescreen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Sorts Mill Goudy</vt:lpstr>
      <vt:lpstr>Arial</vt:lpstr>
      <vt:lpstr>MarrakeshVTI</vt:lpstr>
      <vt:lpstr>Data Analytics + Python</vt:lpstr>
      <vt:lpstr>Ice Breaker</vt:lpstr>
      <vt:lpstr>Questions?</vt:lpstr>
      <vt:lpstr>PowerPoint Presentation</vt:lpstr>
      <vt:lpstr>PowerPoint Presentation</vt:lpstr>
      <vt:lpstr>Review</vt:lpstr>
      <vt:lpstr>Show and Tell</vt:lpstr>
      <vt:lpstr>Debugging</vt:lpstr>
      <vt:lpstr>Examples of Error Types</vt:lpstr>
      <vt:lpstr>It is a VERY useful skill in programming!</vt:lpstr>
      <vt:lpstr>Helpful debugging tips</vt:lpstr>
      <vt:lpstr>print(“Hello, World!”</vt:lpstr>
      <vt:lpstr>Input(What is your name?”)</vt:lpstr>
      <vt:lpstr>PowerPoint Presentation</vt:lpstr>
      <vt:lpstr>What are modules?</vt:lpstr>
      <vt:lpstr>There are 137,000 Python Libraries!</vt:lpstr>
      <vt:lpstr>Breaking it all down</vt:lpstr>
      <vt:lpstr>Math Module</vt:lpstr>
      <vt:lpstr>PowerPoint Presentation</vt:lpstr>
      <vt:lpstr>Random Module</vt:lpstr>
      <vt:lpstr>Functions</vt:lpstr>
      <vt:lpstr>You call the function by simply writing the function name</vt:lpstr>
      <vt:lpstr>Another example of a function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+ Python</dc:title>
  <dc:creator>Ashley Hunter</dc:creator>
  <cp:lastModifiedBy>Johan Bester</cp:lastModifiedBy>
  <cp:revision>2</cp:revision>
  <dcterms:created xsi:type="dcterms:W3CDTF">2022-01-12T03:22:21Z</dcterms:created>
  <dcterms:modified xsi:type="dcterms:W3CDTF">2022-10-04T02:37:55Z</dcterms:modified>
</cp:coreProperties>
</file>