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Variable Names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Containers for storing data values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No command for declaring a variable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YOU create it as soon as you assign a value to it!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2"/>
          </p:nvPr>
        </p:nvSpPr>
        <p:spPr>
          <a:xfrm>
            <a:off x="6887817" y="1822450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x = 8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 y = brothers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print(y)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296449" y="256380"/>
            <a:ext cx="5799551" cy="109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Slicing a string: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Return a range of characters</a:t>
            </a:r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2"/>
          </p:nvPr>
        </p:nvSpPr>
        <p:spPr>
          <a:xfrm>
            <a:off x="296448" y="1352136"/>
            <a:ext cx="5157787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“Hello World!”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print(b[2:5])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7008812" y="3680479"/>
            <a:ext cx="5183188" cy="99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a string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start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8112041" y="4933708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print(b[:5])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441034" y="109057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8082799" y="906011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start at the number on the left but doesn’t include the number on the right.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480675" y="3512700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302135" y="4341842"/>
            <a:ext cx="24579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number on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left? Means count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at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822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822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822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22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274344" y="1004795"/>
            <a:ext cx="5302662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print(b[2:])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0" y="-869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to the end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7995528" y="4248340"/>
            <a:ext cx="3551339" cy="182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print(b[-5:-2])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7179604" y="312699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Indexing</a:t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7179604" y="170315"/>
            <a:ext cx="3431098" cy="2988765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799786" y="1171603"/>
            <a:ext cx="24579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starts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position 2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581298" y="3429001"/>
            <a:ext cx="4257439" cy="3305188"/>
          </a:xfrm>
          <a:prstGeom prst="irregularSeal1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604152" y="4327261"/>
            <a:ext cx="254668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back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include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/>
        </p:nvSpPr>
        <p:spPr>
          <a:xfrm>
            <a:off x="0" y="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in a string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183837" y="103059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print(c.replace(“H” , “J”))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724545" y="232001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881603" y="3292131"/>
            <a:ext cx="31542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 </a:t>
            </a:r>
            <a:r>
              <a:rPr lang="en-US" sz="3600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a + b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36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>
            <a:spLocks noGrp="1"/>
          </p:cNvSpPr>
          <p:nvPr>
            <p:ph type="title"/>
          </p:nvPr>
        </p:nvSpPr>
        <p:spPr>
          <a:xfrm>
            <a:off x="838200" y="379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Formatting a String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body" idx="1"/>
          </p:nvPr>
        </p:nvSpPr>
        <p:spPr>
          <a:xfrm>
            <a:off x="238539" y="1825625"/>
            <a:ext cx="11563038" cy="49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”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36”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I am "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 age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txt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"My name is John, and I am {}"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(txt.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quantity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itemno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567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price = </a:t>
            </a:r>
            <a:r>
              <a:rPr lang="en-US" b="0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49.95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myorder = </a:t>
            </a:r>
            <a:r>
              <a:rPr lang="en-US" b="0" i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"I want {} pieces of item {} for {} dollars."</a:t>
            </a:r>
            <a:br>
              <a:rPr lang="en-US"/>
            </a:b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(myorder.</a:t>
            </a:r>
            <a:r>
              <a:rPr lang="en-US" b="0" i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(quantity, itemno, price))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96000" y="3896139"/>
            <a:ext cx="5705577" cy="2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Logical Operators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2186609" y="1690688"/>
          <a:ext cx="7818775" cy="5011535"/>
        </p:xfrm>
        <a:graphic>
          <a:graphicData uri="http://schemas.openxmlformats.org/drawingml/2006/table">
            <a:tbl>
              <a:tblPr>
                <a:noFill/>
                <a:tableStyleId>{81EEC032-CE65-41A5-8C7C-AD4AEAB2CBDE}</a:tableStyleId>
              </a:tblPr>
              <a:tblGrid>
                <a:gridCol w="3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Operator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Name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==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!=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Not equal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&gt;=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Greater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&lt;=</a:t>
                      </a:r>
                      <a:endParaRPr/>
                    </a:p>
                  </a:txBody>
                  <a:tcPr marL="152150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Less than or equal to</a:t>
                      </a:r>
                      <a:endParaRPr/>
                    </a:p>
                  </a:txBody>
                  <a:tcPr marL="76075" marR="76075" marT="76075" marB="760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</a:rPr>
              <a:t>Booleans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en-US" sz="4000" b="1">
                <a:solidFill>
                  <a:srgbClr val="FF0000"/>
                </a:solidFill>
              </a:rPr>
              <a:t>represent one of two values: True or False</a:t>
            </a:r>
            <a:br>
              <a:rPr lang="en-US" sz="4000" b="1">
                <a:solidFill>
                  <a:srgbClr val="FF0000"/>
                </a:solidFill>
              </a:rPr>
            </a:br>
            <a:endParaRPr sz="4000" b="1">
              <a:solidFill>
                <a:srgbClr val="FF0000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4380855" y="414338"/>
            <a:ext cx="3427283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often need to know if an expression is true or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You can evaluate any expression and get one of two answers</a:t>
            </a:r>
            <a:endParaRPr/>
          </a:p>
          <a:p>
            <a:pPr marL="228600" lvl="0" indent="-406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When you compare two values, the expression is evaluated and Python returns the BOOLEAN answer.</a:t>
            </a:r>
            <a:endParaRPr/>
          </a:p>
        </p:txBody>
      </p:sp>
      <p:sp>
        <p:nvSpPr>
          <p:cNvPr id="287" name="Google Shape;287;p28"/>
          <p:cNvSpPr txBox="1">
            <a:spLocks noGrp="1"/>
          </p:cNvSpPr>
          <p:nvPr>
            <p:ph type="body" idx="2"/>
          </p:nvPr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&gt;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== 9)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print(10 &lt; 9)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2818002" y="2766218"/>
            <a:ext cx="61498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txt = “The best class in Saint Louis”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Print(“best” in txt)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a string = boolean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700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Multi Word Variable Names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395662"/>
            <a:ext cx="5181600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fruits = [“apple”, “banana”, “cherry”]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fruits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2"/>
          </p:nvPr>
        </p:nvSpPr>
        <p:spPr>
          <a:xfrm>
            <a:off x="6172200" y="1395662"/>
            <a:ext cx="5779168" cy="527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x, y, z = “Orange”, “Banana”, “Cherry”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y = z = “Orange”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Output Variables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print(“Python is “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“Python is “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“awesome”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x + 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 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print(x+y)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“John”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 + 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 b="1"/>
              <a:t>Global Variables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838200" y="2850861"/>
            <a:ext cx="5181600" cy="264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x = "awesome"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def myfunc():</a:t>
            </a: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  print("Python is " + x)</a:t>
            </a:r>
            <a:br>
              <a:rPr lang="en-US"/>
            </a:br>
            <a:br>
              <a:rPr lang="en-US"/>
            </a:br>
            <a:r>
              <a:rPr lang="en-US" b="0" i="0">
                <a:latin typeface="Consolas"/>
                <a:ea typeface="Consolas"/>
                <a:cs typeface="Consolas"/>
                <a:sym typeface="Consolas"/>
              </a:rPr>
              <a:t>myfunc()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2"/>
          </p:nvPr>
        </p:nvSpPr>
        <p:spPr>
          <a:xfrm>
            <a:off x="7446819" y="2850861"/>
            <a:ext cx="5181600" cy="271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 myfunc():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x = "fantastic"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print("Python is " + 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myfunc()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1783825" y="1485944"/>
            <a:ext cx="86243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holds its value throughout the lifetime of the program.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Data Types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85530" y="1825624"/>
            <a:ext cx="11728174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“Hello World”					string (str)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							integer (int)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20.5							float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[“apple”, “banana”, “cherry”]		list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(“apple”, “banana”, “cherry”)		tuple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range(5)						range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{“name” : “John”,  “age” : 36}		dictionary (dict)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x = True							boolean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838200" y="603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You can put the data type in front if you want to specify</a:t>
            </a:r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838200" y="1385901"/>
            <a:ext cx="10515600" cy="313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 = str(“hello, world!”)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print(x)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 = int(20.5)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print(y)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z = float(20)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print(z)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42461" y="4733346"/>
            <a:ext cx="3621156" cy="17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check the data type of a value by writing this: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142961" y="4733346"/>
            <a:ext cx="3621156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= 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4.5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2160104" y="6029739"/>
            <a:ext cx="1842053" cy="4753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281555" y="1154546"/>
            <a:ext cx="3491345" cy="3454400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8940800" y="2096916"/>
            <a:ext cx="19488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Casting!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822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2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Strings</a:t>
            </a:r>
            <a:br>
              <a:rPr lang="en-US" sz="6600"/>
            </a:br>
            <a:endParaRPr sz="6600"/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idx="1"/>
          </p:nvPr>
        </p:nvSpPr>
        <p:spPr>
          <a:xfrm>
            <a:off x="212035" y="1590261"/>
            <a:ext cx="11847443" cy="478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are surrounded by either single quotation marks or double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You can assign a variable to them		a = “Hello”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						         print(a)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Multi-line strings are designated with “””””/”””” or ‘’’/’’’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6126431" y="2451747"/>
            <a:ext cx="5905568" cy="117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Getting the character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position of a string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body" idx="2"/>
          </p:nvPr>
        </p:nvSpPr>
        <p:spPr>
          <a:xfrm>
            <a:off x="6874212" y="3652247"/>
            <a:ext cx="5157787" cy="420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“Hello World!”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print(a[1])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print(a[-1])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Try with another number!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sp>
        <p:nvSpPr>
          <p:cNvPr id="225" name="Google Shape;225;p21"/>
          <p:cNvSpPr txBox="1"/>
          <p:nvPr/>
        </p:nvSpPr>
        <p:spPr>
          <a:xfrm>
            <a:off x="-253951" y="37171"/>
            <a:ext cx="5534508" cy="107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length of a string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81295" y="1448110"/>
            <a:ext cx="5183188" cy="11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“Hello World!”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print(len(a))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931492" y="3298677"/>
            <a:ext cx="4683095" cy="2837203"/>
          </a:xfrm>
          <a:prstGeom prst="doubleWave">
            <a:avLst>
              <a:gd name="adj1" fmla="val 6250"/>
              <a:gd name="adj2" fmla="val 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31493" y="3725966"/>
            <a:ext cx="46830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Counting in Python starts with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includes ALL spaces inside the “ 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Exemption: when you are counting backwards.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/>
        </p:nvSpPr>
        <p:spPr>
          <a:xfrm>
            <a:off x="1011252" y="498036"/>
            <a:ext cx="10169495" cy="10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</a:t>
            </a: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2837213" y="2727030"/>
            <a:ext cx="7422523" cy="291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txt = “The best class in Saint Louis”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“best” in txt: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print(“Yes, ‘best’ is present.”)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954</Words>
  <Application>Microsoft Office PowerPoint</Application>
  <PresentationFormat>Widescreen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Variable Names</vt:lpstr>
      <vt:lpstr>Multi Word Variable Names</vt:lpstr>
      <vt:lpstr>Output Variables</vt:lpstr>
      <vt:lpstr>Global Variables</vt:lpstr>
      <vt:lpstr>Data Types</vt:lpstr>
      <vt:lpstr>You can put the data type in front if you want to specify</vt:lpstr>
      <vt:lpstr>Strings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Formatting a String</vt:lpstr>
      <vt:lpstr>Logical Operators</vt:lpstr>
      <vt:lpstr>Booleans represent one of two values: True or False </vt:lpstr>
      <vt:lpstr>Checking a string = boolean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3</cp:revision>
  <dcterms:created xsi:type="dcterms:W3CDTF">2022-04-05T01:30:19Z</dcterms:created>
  <dcterms:modified xsi:type="dcterms:W3CDTF">2022-10-13T03:06:59Z</dcterms:modified>
</cp:coreProperties>
</file>