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sldIdLst>
    <p:sldId id="256" r:id="rId4"/>
    <p:sldId id="257" r:id="rId5"/>
    <p:sldId id="258" r:id="rId6"/>
    <p:sldId id="287" r:id="rId7"/>
    <p:sldId id="289" r:id="rId8"/>
    <p:sldId id="288" r:id="rId9"/>
    <p:sldId id="290" r:id="rId10"/>
    <p:sldId id="307" r:id="rId11"/>
    <p:sldId id="291" r:id="rId12"/>
    <p:sldId id="292" r:id="rId13"/>
    <p:sldId id="293" r:id="rId14"/>
    <p:sldId id="29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83F1-B446-4F4E-B431-17BFCC8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CCC7B-F0ED-493F-8BC2-1D1DD027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D636-25FB-44ED-A967-4FCEC0AB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505C-0584-44C7-B4F5-CF634A07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2E82-4D3F-4D7B-B48B-ECC60049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57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A627-6843-4DA1-A01B-CB280248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36362-6A13-419E-85BE-595575EE0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33563-D0C3-4293-A564-9C0DDBE1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7B6C-30B6-4C9B-8BC5-146183C9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7150-FC32-4746-8F51-860C820F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4903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4E4EB-365F-419B-85A2-C720D220C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890B1-BEA4-419F-9619-73CDC1AB9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A974-6384-49D6-AB0C-C9E26D3F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774C-9081-4339-BC18-D3A603CA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B211-80F8-4B47-9383-BC7EF59C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1363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8818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282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897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910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0B8B9-5CB4-4669-97DE-1D65F24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03D8-58C2-4C48-8094-4E5BF12B101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BCC5-6D5F-4189-9DC6-3B9B20F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DFB5-911E-4A1B-B05F-C4054A4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EE06E-6824-4E93-B063-5600F17EA3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3824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2584-9CBA-41DC-B76F-E27EADA0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64DE-FB21-4DA3-9F04-F563E08C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04AF-E805-493D-BD21-5D84BDE0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57ED-C36E-4366-9854-F4E189E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B057-D918-422E-A6D7-F1FEF969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389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E593-5DE3-4A6A-B044-C969906B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15356-1315-417B-BE9B-9324CF35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10BC-3ABF-42CC-A3F1-C1D7558D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B290-B2DF-4748-B0DE-00C22C6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218E-21C4-4DF2-A43D-43FCB4C6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54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EFAC-0A8E-488C-82E7-93C35A8E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21FF-1E35-4F1F-9E19-C1E1B4C2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43A20-018A-4F01-8252-B8AFDFF1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AF6A4-9FC4-4167-834F-DFAF4172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65ED-6786-4B60-BF6E-188CDC6B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8E2B-1485-48FE-ACF3-8973E127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914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8FA3-91EF-42C3-A54D-19E92C27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EE1EA-A3B7-4657-95F8-DFB6B601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BB874-C5F3-429B-A924-7CEDD59EE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120A3-382D-41BF-826E-2B0DD0917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10603-B6B9-483C-87A8-CAB4A687C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463D2-E24C-428C-98AA-3CD88D38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67FA7-BF15-4FD0-BEF6-1CDE7DEB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E3A6A-4409-4219-9095-AAA38398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95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1F01-FD32-466D-84CD-3DD0B63E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1EE98-5A03-431B-856B-9E2E38A2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2454B-C1F8-4971-B808-27E801E5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322D-837D-4F18-91CE-E507B4B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92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71184-2429-485D-AE22-A443AF7F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4B094-9E7E-40BF-9292-00F250A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3A7EF-C067-4BB9-8DCB-C312FDF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36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F518-D9B6-452A-9B53-59CDF4BF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5D78-6018-4FBA-A5FA-EC996BE9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416F6-E359-47F5-A8E5-02574905E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B93E9-34DF-4CBA-98A0-AF61B42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6225E-F8A2-46F1-ADC7-F713AAA1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A71DB-E844-40F4-A018-525F513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508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A469-3156-4F36-8661-4CF6EEFB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5C50F-855E-4DDF-AD84-EF6FFC3A5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AE9D-E8F9-496B-A7D7-FBFB206FD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7A518-4AB5-47FB-B429-05412F8C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D669-8A24-4716-ADDE-6F25F1C0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BE22-6656-4466-8265-81E3AAA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45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BAB66-75E0-48E8-B843-5A56D4F5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E8BB-A8BF-4A8C-89D9-7FD3F327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1D2B1-346C-4E56-9646-6788D743D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3EFE-2643-49E3-BF50-0411D068B1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6603-7DAF-4BF7-8246-36CE3A52D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6D5A-C1B1-4F78-9B3B-C85B69959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B83F-A860-4075-931A-B330191FC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Analytics +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E0B1A-50A8-4C60-8233-49F753B02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2 – Day 3</a:t>
            </a:r>
          </a:p>
        </p:txBody>
      </p:sp>
    </p:spTree>
    <p:extLst>
      <p:ext uri="{BB962C8B-B14F-4D97-AF65-F5344CB8AC3E}">
        <p14:creationId xmlns:p14="http://schemas.microsoft.com/office/powerpoint/2010/main" val="2699882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519916"/>
            <a:ext cx="6769915" cy="366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It is possible to specify the starting value by adding a parameter, telling python to start at that first number and go to the second (but not include it)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 (2,6):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</p:txBody>
      </p:sp>
    </p:spTree>
    <p:extLst>
      <p:ext uri="{BB962C8B-B14F-4D97-AF65-F5344CB8AC3E}">
        <p14:creationId xmlns:p14="http://schemas.microsoft.com/office/powerpoint/2010/main" val="169296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360428"/>
            <a:ext cx="6769915" cy="381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It is possible to specify the increment value by adding a third parameter: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 (2, 50, 5):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</p:txBody>
      </p:sp>
    </p:spTree>
    <p:extLst>
      <p:ext uri="{BB962C8B-B14F-4D97-AF65-F5344CB8AC3E}">
        <p14:creationId xmlns:p14="http://schemas.microsoft.com/office/powerpoint/2010/main" val="169486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218888" y="2100781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604978" y="2381693"/>
            <a:ext cx="7272670" cy="3798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The else keyword in a for loop specifies a block of code to be executed when the loop is finished: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range(10):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print(“Finally finished!”)	</a:t>
            </a:r>
          </a:p>
        </p:txBody>
      </p:sp>
    </p:spTree>
    <p:extLst>
      <p:ext uri="{BB962C8B-B14F-4D97-AF65-F5344CB8AC3E}">
        <p14:creationId xmlns:p14="http://schemas.microsoft.com/office/powerpoint/2010/main" val="194892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498652" y="2573079"/>
            <a:ext cx="7442790" cy="3607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Now, let’s break the loop and see what happens.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range(10):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if x == 5: break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print(“Finally finished!”)	</a:t>
            </a:r>
          </a:p>
        </p:txBody>
      </p:sp>
    </p:spTree>
    <p:extLst>
      <p:ext uri="{BB962C8B-B14F-4D97-AF65-F5344CB8AC3E}">
        <p14:creationId xmlns:p14="http://schemas.microsoft.com/office/powerpoint/2010/main" val="1863326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B45-9396-437E-ACE9-D792CF16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56A-AEE1-4BAC-A3BF-00ED3861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45" y="1338350"/>
            <a:ext cx="11803310" cy="538142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Create a file and name it statements</a:t>
            </a:r>
          </a:p>
          <a:p>
            <a:pPr algn="ctr"/>
            <a:r>
              <a:rPr lang="en-US" sz="3600" dirty="0"/>
              <a:t>Create an if statement</a:t>
            </a:r>
          </a:p>
          <a:p>
            <a:pPr algn="ctr"/>
            <a:r>
              <a:rPr lang="en-US" sz="3600" dirty="0"/>
              <a:t>Create an if statement using else</a:t>
            </a:r>
          </a:p>
          <a:p>
            <a:pPr algn="ctr"/>
            <a:r>
              <a:rPr lang="en-US" sz="3600" dirty="0"/>
              <a:t>Create a nested loop</a:t>
            </a:r>
          </a:p>
          <a:p>
            <a:pPr algn="ctr"/>
            <a:r>
              <a:rPr lang="en-US" sz="3600" dirty="0"/>
              <a:t>Create a for loop and include a break</a:t>
            </a:r>
          </a:p>
          <a:p>
            <a:pPr algn="ctr"/>
            <a:r>
              <a:rPr lang="en-US" sz="3600" dirty="0"/>
              <a:t>Loop through a string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Send the file to me via Slack</a:t>
            </a:r>
          </a:p>
        </p:txBody>
      </p:sp>
    </p:spTree>
    <p:extLst>
      <p:ext uri="{BB962C8B-B14F-4D97-AF65-F5344CB8AC3E}">
        <p14:creationId xmlns:p14="http://schemas.microsoft.com/office/powerpoint/2010/main" val="1326735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6392-7A57-44FA-BECA-74F41F21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FF9B-79AD-4C6A-BF11-272CAD0CD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will normally generate an error message when an error or exception occurs in a called block of code.</a:t>
            </a:r>
          </a:p>
          <a:p>
            <a:endParaRPr lang="en-US" sz="3600" dirty="0"/>
          </a:p>
          <a:p>
            <a:r>
              <a:rPr lang="en-US" sz="3600" dirty="0"/>
              <a:t>You can write a try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2EFF-93BB-47E1-9D72-4E178DD1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27237"/>
            <a:ext cx="5924725" cy="280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 exception occurred"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26084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2EFF-93BB-47E1-9D72-4E178DD1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24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"Nothing went wrong"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"Variable x is not defined"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else went wrong"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Other Exception examples</a:t>
            </a:r>
          </a:p>
        </p:txBody>
      </p:sp>
    </p:spTree>
    <p:extLst>
      <p:ext uri="{BB962C8B-B14F-4D97-AF65-F5344CB8AC3E}">
        <p14:creationId xmlns:p14="http://schemas.microsoft.com/office/powerpoint/2010/main" val="21625251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4514" y="3125788"/>
            <a:ext cx="10377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'try except' is finished"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Other Exception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8B04-B10F-4103-B638-69E78CD0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889" y="1554163"/>
            <a:ext cx="1168717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This will be executed regardless if </a:t>
            </a:r>
          </a:p>
          <a:p>
            <a:pPr marL="0" indent="0" algn="ctr">
              <a:buNone/>
            </a:pPr>
            <a:r>
              <a:rPr lang="en-US" sz="3600" dirty="0"/>
              <a:t>the try block raises an error or not.</a:t>
            </a:r>
          </a:p>
        </p:txBody>
      </p:sp>
    </p:spTree>
    <p:extLst>
      <p:ext uri="{BB962C8B-B14F-4D97-AF65-F5344CB8AC3E}">
        <p14:creationId xmlns:p14="http://schemas.microsoft.com/office/powerpoint/2010/main" val="9505102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Not a data type of its own</a:t>
            </a:r>
          </a:p>
          <a:p>
            <a:endParaRPr lang="en-US" sz="3600" dirty="0"/>
          </a:p>
          <a:p>
            <a:r>
              <a:rPr lang="en-US" sz="3600" dirty="0"/>
              <a:t>We import the module datetime to work with dates and date objects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8B04-B10F-4103-B638-69E78CD0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26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%a = weekday, </a:t>
            </a:r>
            <a:r>
              <a:rPr lang="en-US" sz="3200" dirty="0" err="1"/>
              <a:t>abrev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%A = weekday, full name</a:t>
            </a:r>
          </a:p>
          <a:p>
            <a:pPr marL="0" indent="0">
              <a:buNone/>
            </a:pPr>
            <a:r>
              <a:rPr lang="en-US" sz="3200" dirty="0"/>
              <a:t>%w = weekday, number</a:t>
            </a:r>
          </a:p>
          <a:p>
            <a:pPr marL="0" indent="0">
              <a:buNone/>
            </a:pPr>
            <a:r>
              <a:rPr lang="en-US" sz="3200" dirty="0"/>
              <a:t>%d = day of month</a:t>
            </a:r>
          </a:p>
          <a:p>
            <a:pPr marL="0" indent="0">
              <a:buNone/>
            </a:pPr>
            <a:r>
              <a:rPr lang="en-US" sz="3200" dirty="0"/>
              <a:t>%b = month, </a:t>
            </a:r>
            <a:r>
              <a:rPr lang="en-US" sz="3200" dirty="0" err="1"/>
              <a:t>abrev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%B = month, full name</a:t>
            </a:r>
          </a:p>
          <a:p>
            <a:pPr marL="0" indent="0">
              <a:buNone/>
            </a:pPr>
            <a:r>
              <a:rPr lang="en-US" sz="3200" dirty="0"/>
              <a:t>%m = month as a number</a:t>
            </a:r>
          </a:p>
          <a:p>
            <a:pPr marL="0" indent="0">
              <a:buNone/>
            </a:pPr>
            <a:r>
              <a:rPr lang="en-US" sz="3200" dirty="0"/>
              <a:t>%y = year, short</a:t>
            </a:r>
          </a:p>
          <a:p>
            <a:pPr marL="0" indent="0">
              <a:buNone/>
            </a:pPr>
            <a:r>
              <a:rPr lang="en-US" sz="3200" dirty="0"/>
              <a:t>%Y = year, full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56851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import datetime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x = </a:t>
            </a:r>
            <a:r>
              <a:rPr lang="en-US" sz="3600" dirty="0" err="1"/>
              <a:t>datetime.datetime.now</a:t>
            </a:r>
            <a:r>
              <a:rPr lang="en-US" sz="3600" dirty="0"/>
              <a:t>()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8B04-B10F-4103-B638-69E78CD0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nn-NO" sz="3600" dirty="0"/>
            </a:br>
            <a:br>
              <a:rPr lang="nn-NO" sz="3600" dirty="0"/>
            </a:b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datetime.datetime(</a:t>
            </a:r>
            <a:r>
              <a:rPr lang="nn-NO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nn-NO" sz="3600" dirty="0"/>
            </a:br>
            <a:br>
              <a:rPr lang="nn-NO" sz="3600" dirty="0"/>
            </a:br>
            <a:r>
              <a:rPr lang="nn-NO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7040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C49C-99A8-4955-BABC-8CB27A7D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Questions &amp; an 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CAB3-93B4-4892-B10A-512A543F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What was the worst job you ever had?</a:t>
            </a:r>
          </a:p>
        </p:txBody>
      </p:sp>
    </p:spTree>
    <p:extLst>
      <p:ext uri="{BB962C8B-B14F-4D97-AF65-F5344CB8AC3E}">
        <p14:creationId xmlns:p14="http://schemas.microsoft.com/office/powerpoint/2010/main" val="312392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x.year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"%A"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8B04-B10F-4103-B638-69E78CD0C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"%B"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60691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70F-4C88-4ED6-876B-1DB2058B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9001-DE47-4812-9F91-101BDC56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is an object-oriented programming language</a:t>
            </a:r>
          </a:p>
          <a:p>
            <a:r>
              <a:rPr lang="en-US" sz="3600" dirty="0"/>
              <a:t>Almost everything in Python is an object, with its properties &amp; methods</a:t>
            </a:r>
          </a:p>
          <a:p>
            <a:endParaRPr lang="en-US" sz="3600" dirty="0"/>
          </a:p>
          <a:p>
            <a:r>
              <a:rPr lang="en-US" sz="3600" dirty="0"/>
              <a:t>A class is like an object constructor, like a blueprint for object creation.</a:t>
            </a:r>
          </a:p>
        </p:txBody>
      </p:sp>
    </p:spTree>
    <p:extLst>
      <p:ext uri="{BB962C8B-B14F-4D97-AF65-F5344CB8AC3E}">
        <p14:creationId xmlns:p14="http://schemas.microsoft.com/office/powerpoint/2010/main" val="26274652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98E49-902C-465E-BBCE-12103F53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"/>
            <a:ext cx="11772900" cy="1690688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Classes and objects in their easiest form: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02A53E-D1BB-4DE5-AF38-088E1C9D1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Creating a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DAFFE-E16B-49F6-BD92-62A7E31729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 = </a:t>
            </a:r>
            <a:r>
              <a:rPr lang="en-US" sz="3600" dirty="0" err="1"/>
              <a:t>MyClass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	x = 5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MyClass</a:t>
            </a:r>
            <a:r>
              <a:rPr lang="en-US" sz="3600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BE441F-FE32-49A9-96EC-1CD940593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Creating an Object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E414A0-F8DA-4932-905F-2EEFFCC018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p1 = </a:t>
            </a:r>
            <a:r>
              <a:rPr lang="en-US" sz="3600" dirty="0" err="1"/>
              <a:t>MyClass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	x = 5</a:t>
            </a:r>
          </a:p>
          <a:p>
            <a:pPr marL="0" indent="0">
              <a:buNone/>
            </a:pPr>
            <a:r>
              <a:rPr lang="en-US" sz="3600" dirty="0"/>
              <a:t>print(p1.x)</a:t>
            </a:r>
          </a:p>
        </p:txBody>
      </p:sp>
    </p:spTree>
    <p:extLst>
      <p:ext uri="{BB962C8B-B14F-4D97-AF65-F5344CB8AC3E}">
        <p14:creationId xmlns:p14="http://schemas.microsoft.com/office/powerpoint/2010/main" val="31956640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6E67-C8DF-4832-9414-66C91289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_</a:t>
            </a:r>
            <a:r>
              <a:rPr lang="en-US" sz="6000" b="1" dirty="0" err="1"/>
              <a:t>init</a:t>
            </a:r>
            <a:r>
              <a:rPr lang="en-US" sz="4800" dirty="0"/>
              <a:t>_() </a:t>
            </a:r>
            <a:r>
              <a:rPr lang="en-US" sz="6000" b="1" dirty="0"/>
              <a:t>Function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9637-C262-4C91-B505-F44EDA9CA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563" y="2740025"/>
            <a:ext cx="5181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Create a named Person, use the function to assign values for name and 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C59E9-5D2A-4F73-A1C3-BA1E48ACF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2637" y="2141537"/>
            <a:ext cx="6019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(p1.name)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(p1.age)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49946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2665-9F81-4255-AFA3-C38099E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2CF2-07BB-4EEF-88CD-A853346A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do you use and/or in a statement?</a:t>
            </a:r>
          </a:p>
          <a:p>
            <a:r>
              <a:rPr lang="en-US" sz="4400" dirty="0"/>
              <a:t>When do you use a nested if?</a:t>
            </a:r>
          </a:p>
          <a:p>
            <a:r>
              <a:rPr lang="en-US" sz="4400" dirty="0"/>
              <a:t>What is the purpose of using else?</a:t>
            </a:r>
          </a:p>
          <a:p>
            <a:r>
              <a:rPr lang="en-US" sz="4400" dirty="0"/>
              <a:t>What is a for loop?</a:t>
            </a:r>
          </a:p>
          <a:p>
            <a:r>
              <a:rPr lang="en-US" sz="4400" dirty="0"/>
              <a:t>When do you use a while loop?</a:t>
            </a:r>
          </a:p>
        </p:txBody>
      </p:sp>
    </p:spTree>
    <p:extLst>
      <p:ext uri="{BB962C8B-B14F-4D97-AF65-F5344CB8AC3E}">
        <p14:creationId xmlns:p14="http://schemas.microsoft.com/office/powerpoint/2010/main" val="28966378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For Loops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745" y="2560709"/>
            <a:ext cx="5181600" cy="16589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Used for iterating over a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sequence ( like a list, tuple, dictionary, set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or a string.)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fruits = [“apple”, “banana”, “grape”]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for x in fruits: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print(x)</a:t>
            </a:r>
          </a:p>
        </p:txBody>
      </p:sp>
    </p:spTree>
    <p:extLst>
      <p:ext uri="{BB962C8B-B14F-4D97-AF65-F5344CB8AC3E}">
        <p14:creationId xmlns:p14="http://schemas.microsoft.com/office/powerpoint/2010/main" val="338020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Looping through a 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946" y="2766218"/>
            <a:ext cx="4845680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Even strings are objects,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They contain a sequence of characters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for x in “banana”: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print(x)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1480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Break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946" y="2766218"/>
            <a:ext cx="5181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We can stop the loop before it goes through all the items.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fruits = [“apple”, “banana”, “grape”]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for x in fruits: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print(x)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if x == “banana”: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	break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2678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Another Break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fruits = [“apple”, “banana”, “grape”]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fruits: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if x == “banana”: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break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6771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Nested Loops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Goal: print each adj for every fruit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adj = [“red”, “big”, “juicy”]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fruits = [“apple”, “orange”, “pineapple”]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adj: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for y in fruits: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print(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66172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456121" y="2240043"/>
            <a:ext cx="7474687" cy="39401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Used to loop through a set of code a specified number of times.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It returns a sequence of numbers, starting from 0 by default, and increments of 1 (by default) and ends at a specified number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range(6):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	print(x)</a:t>
            </a:r>
          </a:p>
        </p:txBody>
      </p:sp>
    </p:spTree>
    <p:extLst>
      <p:ext uri="{BB962C8B-B14F-4D97-AF65-F5344CB8AC3E}">
        <p14:creationId xmlns:p14="http://schemas.microsoft.com/office/powerpoint/2010/main" val="178596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1028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1_Office Theme</vt:lpstr>
      <vt:lpstr>2_Office Theme</vt:lpstr>
      <vt:lpstr>Data Analytics + Python</vt:lpstr>
      <vt:lpstr>Questions &amp; an Ice Breaker</vt:lpstr>
      <vt:lpstr>Review</vt:lpstr>
      <vt:lpstr>For Loops</vt:lpstr>
      <vt:lpstr>Looping through a string</vt:lpstr>
      <vt:lpstr>Break Statement</vt:lpstr>
      <vt:lpstr>Another Break Example</vt:lpstr>
      <vt:lpstr>Nested Loops</vt:lpstr>
      <vt:lpstr>range() function as a loop</vt:lpstr>
      <vt:lpstr>range() function as a loop</vt:lpstr>
      <vt:lpstr>range() function as a loop</vt:lpstr>
      <vt:lpstr>range() function as a loop</vt:lpstr>
      <vt:lpstr>range() function as a loop</vt:lpstr>
      <vt:lpstr>Practice</vt:lpstr>
      <vt:lpstr>Exceptions</vt:lpstr>
      <vt:lpstr>Other Exception examples</vt:lpstr>
      <vt:lpstr>Other Exception examples</vt:lpstr>
      <vt:lpstr>Datetime</vt:lpstr>
      <vt:lpstr>Datetime</vt:lpstr>
      <vt:lpstr>Datetime</vt:lpstr>
      <vt:lpstr>Things to remember</vt:lpstr>
      <vt:lpstr>Classes and objects in their easiest form:</vt:lpstr>
      <vt:lpstr>_init_()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+ Python</dc:title>
  <dc:creator>Ashley Hunter</dc:creator>
  <cp:lastModifiedBy>Johan Bester</cp:lastModifiedBy>
  <cp:revision>6</cp:revision>
  <dcterms:created xsi:type="dcterms:W3CDTF">2022-01-16T20:08:58Z</dcterms:created>
  <dcterms:modified xsi:type="dcterms:W3CDTF">2022-10-04T03:07:26Z</dcterms:modified>
</cp:coreProperties>
</file>