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embeddedFontLst>
    <p:embeddedFont>
      <p:font typeface="Bookman Old Style" panose="02050604050505020204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ibre Franklin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3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b1cab7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b1cab7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07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57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3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29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2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39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729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62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60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52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443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4043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#2 - Structuring</a:t>
            </a:r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Take your raw data and transforming it to what you can work with.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#3 - Cleaning</a:t>
            </a:r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begin to remove data that might not be useful because it could hurt your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 process of looking at the data that you currently have and deciding whether you are needing to add to 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Making sure that the data that you have is of the quality necessary to complete your project.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Creating your analysis for the public.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Goals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109057" y="1838160"/>
            <a:ext cx="11988000" cy="4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Shows a "deeper intelligence" by getting data from several different sources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Provide accurate, actionable data to clients in good timing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Reduces time spent collecting and organizing raw data before it can be used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data scientists and analysts to focus on the analysis 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Pushes for better decision-making skills by senior leaders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What’s the Difference?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23382"/>
            <a:ext cx="560279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Changing the data’s format by making the raw data into something more useable.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**Prepares data’s structure for modeling**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CLEANING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515944" y="2723382"/>
            <a:ext cx="5676056" cy="345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Removing data that will not help in your analysis because it contains errors or misinformation.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**Enhances data’s accuracy and integrity**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643464" y="106875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Crisp-DM</a:t>
            </a:r>
            <a:endParaRPr/>
          </a:p>
        </p:txBody>
      </p:sp>
      <p:pic>
        <p:nvPicPr>
          <p:cNvPr id="330" name="Google Shape;330;p17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01351" y="280070"/>
            <a:ext cx="7429130" cy="63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643463" y="2313208"/>
            <a:ext cx="3517567" cy="433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CRoss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Industry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Standard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Process for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Mining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Science Life Cycle</a:t>
            </a:r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1498044" y="2108344"/>
            <a:ext cx="9256871" cy="3760604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business objectives?</a:t>
              </a:r>
              <a:endParaRPr dirty="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to share </a:t>
              </a:r>
              <a:r>
                <a:rPr lang="en-US" sz="2500" dirty="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results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with stakeholders?</a:t>
              </a:r>
              <a:endParaRPr dirty="0"/>
            </a:p>
          </p:txBody>
        </p: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360" name="Google Shape;360;p3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911186"/>
            <a:ext cx="3808268" cy="251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It’s </a:t>
            </a:r>
            <a:r>
              <a:rPr lang="en-US" sz="6000" b="1" u="sng">
                <a:solidFill>
                  <a:schemeClr val="lt1"/>
                </a:solidFill>
              </a:rPr>
              <a:t>HOT</a:t>
            </a:r>
            <a:r>
              <a:rPr lang="en-US" sz="6000">
                <a:solidFill>
                  <a:schemeClr val="lt1"/>
                </a:solidFill>
              </a:rPr>
              <a:t> right now!</a:t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>
                <a:solidFill>
                  <a:srgbClr val="FFFFFF"/>
                </a:solidFill>
              </a:rPr>
              <a:t>Who are Data Analysts?</a:t>
            </a:r>
            <a:endParaRPr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2" y="750440"/>
            <a:ext cx="6666833" cy="4856565"/>
            <a:chOff x="0" y="0"/>
            <a:chExt cx="6666833" cy="485656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621511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Analyst, Operations Analyst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Analyst, Database Analyst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</a:t>
              </a:r>
              <a:endParaRPr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669248" y="3238150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lt1"/>
                </a:solidFill>
              </a:rPr>
              <a:t>What Classes will look like</a:t>
            </a:r>
            <a:endParaRPr/>
          </a:p>
        </p:txBody>
      </p:sp>
      <p:grpSp>
        <p:nvGrpSpPr>
          <p:cNvPr id="210" name="Google Shape;210;p5"/>
          <p:cNvGrpSpPr/>
          <p:nvPr/>
        </p:nvGrpSpPr>
        <p:grpSpPr>
          <a:xfrm>
            <a:off x="5468389" y="624692"/>
            <a:ext cx="6263640" cy="5496086"/>
            <a:chOff x="0" y="4300"/>
            <a:chExt cx="6263640" cy="5496086"/>
          </a:xfrm>
        </p:grpSpPr>
        <p:sp>
          <p:nvSpPr>
            <p:cNvPr id="211" name="Google Shape;211;p5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Discussion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Projects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Coursera &amp; Capstone Work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db1cab7e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83051" cy="59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246" name="Google Shape;246;p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Wrangling</a:t>
            </a:r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226341" y="4026716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818701" y="5347515"/>
            <a:ext cx="58555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Examples of Wrangling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Joining together multiple data sets into one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Finding gaps and filling/deleting them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Getting rid of data that is unnecessary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Identifying extreme outliers &amp; either explaining them or getting rid of them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#1 - Discovery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Become familiar with your data so that you know how you will end up using it.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can identify trends, patterns and some cells that might cause issues in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570</Words>
  <Application>Microsoft Office PowerPoint</Application>
  <PresentationFormat>Widescreen</PresentationFormat>
  <Paragraphs>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Libre Franklin</vt:lpstr>
      <vt:lpstr>Calibri</vt:lpstr>
      <vt:lpstr>Bookman Old Style</vt:lpstr>
      <vt:lpstr>Arial</vt:lpstr>
      <vt:lpstr>Office Theme</vt:lpstr>
      <vt:lpstr>1_RetrospectVTI</vt:lpstr>
      <vt:lpstr>1_Office Theme</vt:lpstr>
      <vt:lpstr>Data Analytics</vt:lpstr>
      <vt:lpstr>It’s HOT right now!</vt:lpstr>
      <vt:lpstr>Who are Data Analysts?</vt:lpstr>
      <vt:lpstr>What Classes will look like</vt:lpstr>
      <vt:lpstr>PowerPoint Presentation</vt:lpstr>
      <vt:lpstr>The end project:  Your Capstone</vt:lpstr>
      <vt:lpstr>Data Wrangling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</vt:lpstr>
      <vt:lpstr>What’s the Difference?</vt:lpstr>
      <vt:lpstr>Crisp-DM</vt:lpstr>
      <vt:lpstr>Data Science Life Cycle</vt:lpstr>
      <vt:lpstr>The end project:  Your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4</cp:revision>
  <dcterms:created xsi:type="dcterms:W3CDTF">2022-01-10T14:56:28Z</dcterms:created>
  <dcterms:modified xsi:type="dcterms:W3CDTF">2022-10-04T23:48:09Z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