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92A-1786-4A2B-B0C8-6A6C50938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DF5F5-7BA4-4475-9DB1-553A627F1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60E6-941E-4393-B06F-FB10C6C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958A-8616-4F4C-BE3E-E972777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4A8A-2A8A-4E56-9268-FDDA459F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79E9-EFC9-4552-8E68-0C26DE4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29116-50CC-42AF-A887-39C2F533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191E-F0AC-4016-BC69-26CB761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81A-DC0D-4FBC-850A-43BA991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17B7-64FE-40DD-BC80-F5B59D8B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47986-D43C-450F-ACC3-8F5A341F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C713-E4E3-47C9-9FA9-A4EFAE7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F862-E435-4EC8-A4B4-30B07CCD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C2F4-6914-42A9-98F3-B95C49D1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0D43-0E3B-4FBE-B225-27544ABE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D4C-C5EE-4C0B-9740-F18E487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2796-EDA5-4546-A87D-0BE92625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5E1E-BCF9-40CD-ACD8-F39566C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80FA-B981-48CA-B502-B125C685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5768-B4F5-4D73-B8AE-FDE57375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A3E6-DAC2-4EEA-80E3-BE4FAF15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79D5-B7F1-443F-8183-C23E3EF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919B-C5B6-4C03-AE2F-1C09485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7B7B-B255-42BB-9B10-FB8C7FB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10A2-E6E9-43D8-98B9-2A261A84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642A-A34D-415A-BD59-7D063AA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DA81-BCD9-4211-AFE6-51351AC42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3D0C-8332-4A59-9374-03B97205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3293-1298-4A10-BB49-4684FB51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BEE6-8C7D-49E7-BCFA-6962F46F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09D-A8BA-464A-BF15-BDA01FC2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49B6-E0ED-4AAB-AD07-68EECFA0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7A1BD-0266-40FD-839B-4D5D4DAE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43D6-0D9D-447B-8CFC-8B21A967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B8BCF-EB13-450A-BCED-83CC2F53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6D35C-F96C-483C-A28E-D8794A80D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CABBD-0067-42FA-81A7-782F6DBC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65DF9-EE17-4856-A376-49005FD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DFC1-46EE-40CA-A6FB-EFAA7776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0727-4643-4D3D-9ED4-4BAB8E20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5E10-C57A-4AC9-A0DE-04BCE16A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2B7A-AD0D-41C9-B248-47A29C08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7859-6917-4903-805E-BAC0F0A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757A-B402-4142-A5B0-350AE994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42E67-4DC5-4277-A30D-EF87978C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1689-E7DA-44F8-9C78-7E4ACEF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B067-1C0D-4A63-B7A4-C0DCC43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3202-AA23-4718-91B5-86C0535F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6CB5-565A-42C6-AF96-198E9F29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56A9-DDCE-4214-87AA-7C846A5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0033-3FFF-4080-9CBE-5DAEC981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D9F7-C9C0-478E-8991-1DB6A7EA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A6C-90D8-4B2A-B973-46B177B4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C6CC0-1E4C-40D0-8EED-A035B7AC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0769-9CA6-47AC-95A1-FC593E56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8F27-3642-4BAE-AC21-62B4CB20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4F7D-F9C9-4D98-A50B-97D475BD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BACC-9534-45B6-9AA7-9BF5CC7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9D67A-B123-4278-BD0E-4D52A95B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C0EC-F149-4A68-9A08-C488478B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8CE-486F-4ED4-892F-E2002849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A4DC-344A-4F39-9EBA-383FC654B85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6875-EC17-4407-B54F-5A5BE1E9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B12E-B1A3-4BE7-8CB9-BE99EEE3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9B23-1CAD-4CF5-8501-DC3226482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37849551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SQL Select Distinct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7365" cy="1778966"/>
          </a:xfrm>
        </p:spPr>
        <p:txBody>
          <a:bodyPr/>
          <a:lstStyle/>
          <a:p>
            <a:r>
              <a:rPr lang="en-US" dirty="0"/>
              <a:t>SELECT DISTINCT Country FROM Customers;</a:t>
            </a:r>
          </a:p>
          <a:p>
            <a:r>
              <a:rPr lang="en-US" dirty="0"/>
              <a:t>SELECT DISTINCT Address FROM Customers;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6237E7-737E-4F89-B651-3AB594B0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Where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354" y="1533378"/>
            <a:ext cx="11690252" cy="2180493"/>
          </a:xfrm>
        </p:spPr>
        <p:txBody>
          <a:bodyPr/>
          <a:lstStyle/>
          <a:p>
            <a:r>
              <a:rPr lang="en-US" dirty="0"/>
              <a:t>Used to filter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Customers</a:t>
            </a:r>
          </a:p>
          <a:p>
            <a:pPr marL="0" indent="0">
              <a:buNone/>
            </a:pPr>
            <a:r>
              <a:rPr lang="en-US" dirty="0"/>
              <a:t>WHERE Country=‘Mexico’;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91625DC-63D1-4D1B-8D1E-1AF45D5B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C5DD-53F1-4106-8BD4-A18D946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a standardized programming language that’s used to manage relational databases and perform various operations on the data in them.</a:t>
            </a:r>
          </a:p>
          <a:p>
            <a:r>
              <a:rPr lang="en-US" sz="4400" dirty="0"/>
              <a:t>Developed in the 1970s</a:t>
            </a:r>
          </a:p>
        </p:txBody>
      </p:sp>
    </p:spTree>
    <p:extLst>
      <p:ext uri="{BB962C8B-B14F-4D97-AF65-F5344CB8AC3E}">
        <p14:creationId xmlns:p14="http://schemas.microsoft.com/office/powerpoint/2010/main" val="34353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What can SQL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4514-D26A-4A44-89FE-2B8B4CB2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7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execute queries against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retrieve data from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records in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 records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records from a 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57F03-8463-4479-B17D-2424A322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7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new databases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new tables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stored procedures in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views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permissions on tables, procedures,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8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+mn-lt"/>
              </a:rPr>
              <a:t>How does SQL get in a Web Site?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4514-D26A-4A44-89FE-2B8B4CB2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7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RDBMS database program (i.e. MS Access, SQL Server, MySQL)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a server-side scripting language, like PHP or ASP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RDBM: Relational Database Management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57F03-8463-4479-B17D-2424A322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7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SQL to get the data you want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HTML / CSS to style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+mn-lt"/>
              </a:rPr>
              <a:t>SOME</a:t>
            </a:r>
            <a:r>
              <a:rPr lang="en-US" sz="7200" b="1" dirty="0">
                <a:latin typeface="+mn-lt"/>
              </a:rPr>
              <a:t> SQL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155D-FC0F-4331-A545-D246F5C8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2123"/>
          </a:xfrm>
        </p:spPr>
        <p:txBody>
          <a:bodyPr/>
          <a:lstStyle/>
          <a:p>
            <a:r>
              <a:rPr lang="en-US" dirty="0"/>
              <a:t>ADD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BACKUP DATABASE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CREATE </a:t>
            </a:r>
          </a:p>
          <a:p>
            <a:r>
              <a:rPr lang="en-US" dirty="0"/>
              <a:t>CREATE DATABASE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DROP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1BF596-D144-4A1B-9C31-B754A354D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+mn-lt"/>
              </a:rPr>
              <a:t>SQL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F86E-D2B4-4926-92B8-54B32B883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/>
              <a:t>Arithmetic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6D28A-0E66-41EA-AF3B-07FD96A40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+</a:t>
            </a:r>
          </a:p>
          <a:p>
            <a:pPr marL="0" indent="0" algn="ctr">
              <a:buNone/>
            </a:pPr>
            <a:r>
              <a:rPr lang="en-US" dirty="0"/>
              <a:t>-</a:t>
            </a:r>
          </a:p>
          <a:p>
            <a:pPr marL="0" indent="0" algn="ctr">
              <a:buNone/>
            </a:pPr>
            <a:r>
              <a:rPr lang="en-US" dirty="0"/>
              <a:t>*</a:t>
            </a:r>
          </a:p>
          <a:p>
            <a:pPr marL="0" indent="0" algn="ctr">
              <a:buNone/>
            </a:pPr>
            <a:r>
              <a:rPr lang="en-US" dirty="0"/>
              <a:t>/</a:t>
            </a:r>
          </a:p>
          <a:p>
            <a:pPr marL="0" indent="0" algn="ctr">
              <a:buNone/>
            </a:pPr>
            <a:r>
              <a:rPr lang="en-US" dirty="0"/>
              <a:t>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F9459-5916-48DF-A497-BADF2455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84B45-DEA8-4B86-937E-6839928EF0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&gt;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</a:p>
          <a:p>
            <a:pPr marL="0" indent="0" algn="ctr">
              <a:buNone/>
            </a:pPr>
            <a:r>
              <a:rPr lang="en-US" dirty="0"/>
              <a:t>&gt;=</a:t>
            </a:r>
          </a:p>
          <a:p>
            <a:pPr marL="0" indent="0" algn="ctr">
              <a:buNone/>
            </a:pPr>
            <a:r>
              <a:rPr lang="en-US" dirty="0"/>
              <a:t>&lt;=</a:t>
            </a:r>
          </a:p>
          <a:p>
            <a:pPr marL="0" indent="0" algn="ctr">
              <a:buNone/>
            </a:pPr>
            <a:r>
              <a:rPr lang="en-US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11657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SQL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F86E-D2B4-4926-92B8-54B32B88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4" y="127873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6D28A-0E66-41EA-AF3B-07FD96A40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44" y="2505074"/>
            <a:ext cx="5732532" cy="4352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+=		add equals</a:t>
            </a:r>
          </a:p>
          <a:p>
            <a:pPr marL="0" indent="0">
              <a:buNone/>
            </a:pPr>
            <a:r>
              <a:rPr lang="en-US" dirty="0"/>
              <a:t>-=		subtract equals</a:t>
            </a:r>
          </a:p>
          <a:p>
            <a:pPr marL="0" indent="0">
              <a:buNone/>
            </a:pPr>
            <a:r>
              <a:rPr lang="en-US" dirty="0"/>
              <a:t>*=		multiply equals</a:t>
            </a:r>
          </a:p>
          <a:p>
            <a:pPr marL="0" indent="0">
              <a:buNone/>
            </a:pPr>
            <a:r>
              <a:rPr lang="en-US" dirty="0"/>
              <a:t>/=		divide equals</a:t>
            </a:r>
          </a:p>
          <a:p>
            <a:pPr marL="0" indent="0">
              <a:buNone/>
            </a:pPr>
            <a:r>
              <a:rPr lang="en-US" dirty="0"/>
              <a:t>%=		modulo equals</a:t>
            </a:r>
          </a:p>
          <a:p>
            <a:pPr marL="0" indent="0">
              <a:buNone/>
            </a:pPr>
            <a:r>
              <a:rPr lang="en-US" dirty="0"/>
              <a:t>&amp;=		bitwise AND equals</a:t>
            </a:r>
          </a:p>
          <a:p>
            <a:pPr marL="0" indent="0">
              <a:buNone/>
            </a:pPr>
            <a:r>
              <a:rPr lang="en-US" dirty="0"/>
              <a:t>^=		bitwise exclusive</a:t>
            </a:r>
          </a:p>
          <a:p>
            <a:pPr marL="0" indent="0">
              <a:buNone/>
            </a:pPr>
            <a:r>
              <a:rPr lang="en-US" dirty="0"/>
              <a:t>	             equals</a:t>
            </a:r>
          </a:p>
          <a:p>
            <a:pPr marL="0" indent="0">
              <a:buNone/>
            </a:pPr>
            <a:r>
              <a:rPr lang="en-US" dirty="0"/>
              <a:t>|*=		bitwise OR equals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F9459-5916-48DF-A497-BADF2455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396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Logical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84B45-DEA8-4B86-937E-6839928E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9665"/>
            <a:ext cx="5183188" cy="4352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ALL</a:t>
            </a:r>
          </a:p>
          <a:p>
            <a:pPr marL="0" indent="0" algn="ctr">
              <a:buNone/>
            </a:pPr>
            <a:r>
              <a:rPr lang="en-US" dirty="0"/>
              <a:t>AND</a:t>
            </a:r>
          </a:p>
          <a:p>
            <a:pPr marL="0" indent="0" algn="ctr">
              <a:buNone/>
            </a:pPr>
            <a:r>
              <a:rPr lang="en-US" dirty="0"/>
              <a:t>ANY</a:t>
            </a:r>
            <a:br>
              <a:rPr lang="en-US" dirty="0"/>
            </a:br>
            <a:r>
              <a:rPr lang="en-US" dirty="0"/>
              <a:t>BETWEEN</a:t>
            </a:r>
          </a:p>
          <a:p>
            <a:pPr marL="0" indent="0" algn="ctr">
              <a:buNone/>
            </a:pPr>
            <a:r>
              <a:rPr lang="en-US" dirty="0"/>
              <a:t>EXISTS</a:t>
            </a:r>
          </a:p>
          <a:p>
            <a:pPr marL="0" indent="0" algn="ctr">
              <a:buNone/>
            </a:pP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LIKE</a:t>
            </a:r>
            <a:br>
              <a:rPr lang="en-US" dirty="0"/>
            </a:br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SOME</a:t>
            </a:r>
          </a:p>
        </p:txBody>
      </p:sp>
    </p:spTree>
    <p:extLst>
      <p:ext uri="{BB962C8B-B14F-4D97-AF65-F5344CB8AC3E}">
        <p14:creationId xmlns:p14="http://schemas.microsoft.com/office/powerpoint/2010/main" val="299374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SQL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BE46-20BD-476B-ACE2-74503896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will probably contain more than one table and each of those tables are defined by a name with their own records.</a:t>
            </a:r>
          </a:p>
          <a:p>
            <a:endParaRPr lang="en-US" dirty="0"/>
          </a:p>
          <a:p>
            <a:r>
              <a:rPr lang="en-US" dirty="0"/>
              <a:t>The actions written are called statements</a:t>
            </a:r>
          </a:p>
          <a:p>
            <a:endParaRPr lang="en-US" dirty="0"/>
          </a:p>
          <a:p>
            <a:r>
              <a:rPr lang="en-US" dirty="0"/>
              <a:t>Always put semicolons at the end of each statement</a:t>
            </a:r>
          </a:p>
          <a:p>
            <a:endParaRPr lang="en-US" dirty="0"/>
          </a:p>
          <a:p>
            <a:r>
              <a:rPr lang="en-US" dirty="0"/>
              <a:t>Some may say you don’t have to write the commands in CAPS but I find it’s good practice – allows you to view your commands easier.</a:t>
            </a:r>
          </a:p>
        </p:txBody>
      </p:sp>
    </p:spTree>
    <p:extLst>
      <p:ext uri="{BB962C8B-B14F-4D97-AF65-F5344CB8AC3E}">
        <p14:creationId xmlns:p14="http://schemas.microsoft.com/office/powerpoint/2010/main" val="7092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+mn-lt"/>
              </a:rPr>
              <a:t>SQL Select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89545"/>
            <a:ext cx="11353800" cy="2380194"/>
          </a:xfrm>
        </p:spPr>
        <p:txBody>
          <a:bodyPr/>
          <a:lstStyle/>
          <a:p>
            <a:r>
              <a:rPr lang="en-US" dirty="0"/>
              <a:t>Used to select data from a database.</a:t>
            </a:r>
          </a:p>
          <a:p>
            <a:r>
              <a:rPr lang="en-US" dirty="0"/>
              <a:t>The data is returned in a table called a result-set</a:t>
            </a:r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CustomerName</a:t>
            </a:r>
            <a:r>
              <a:rPr lang="en-US" dirty="0"/>
              <a:t>, City FROM Customers;</a:t>
            </a:r>
          </a:p>
          <a:p>
            <a:pPr marL="0" indent="0" algn="ctr">
              <a:buNone/>
            </a:pPr>
            <a:r>
              <a:rPr lang="en-US" dirty="0"/>
              <a:t>SELECT * FROM Customers;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1EECFD1-2166-408B-8BA3-B7C80013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Verdana</vt:lpstr>
      <vt:lpstr>Office Theme</vt:lpstr>
      <vt:lpstr>Introduction to SQL</vt:lpstr>
      <vt:lpstr>What is SQL?</vt:lpstr>
      <vt:lpstr>What can SQL do?</vt:lpstr>
      <vt:lpstr>How does SQL get in a Web Site?</vt:lpstr>
      <vt:lpstr>SOME SQL Keywords</vt:lpstr>
      <vt:lpstr>SQL Operators</vt:lpstr>
      <vt:lpstr>SQL Operators</vt:lpstr>
      <vt:lpstr>SQL Syntax</vt:lpstr>
      <vt:lpstr>SQL Select</vt:lpstr>
      <vt:lpstr>SQL Select Distinct</vt:lpstr>
      <vt:lpstr>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Ashley Hunter</dc:creator>
  <cp:lastModifiedBy>Johan Bester</cp:lastModifiedBy>
  <cp:revision>3</cp:revision>
  <dcterms:created xsi:type="dcterms:W3CDTF">2022-02-01T00:39:28Z</dcterms:created>
  <dcterms:modified xsi:type="dcterms:W3CDTF">2022-10-04T23:53:57Z</dcterms:modified>
</cp:coreProperties>
</file>