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56" r:id="rId3"/>
    <p:sldId id="276" r:id="rId4"/>
    <p:sldId id="277" r:id="rId5"/>
    <p:sldId id="275" r:id="rId6"/>
    <p:sldId id="257" r:id="rId7"/>
    <p:sldId id="258" r:id="rId8"/>
    <p:sldId id="259" r:id="rId9"/>
    <p:sldId id="260" r:id="rId10"/>
    <p:sldId id="261" r:id="rId11"/>
    <p:sldId id="278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09:11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6672 16669 0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36:26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25202 4663 0,'0'-25'47,"-25"25"-47,25-24 16,0-1-1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4C4E-1F03-4AE1-AC27-14801C4A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966B2-44FB-4E12-A019-A06D14E2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5656-45F6-44E2-B3AD-7AB87539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103F-D3A5-4D1C-BF9D-06389E7C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3CF8-384B-4B91-9B84-65104AB9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938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69DC-3947-42F0-B346-BFF467AB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52387-740B-4626-BC19-BD080A78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5E40-D861-463E-B15B-2F140648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D838-47A0-4AD1-9091-418377C6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A2EA-8025-4466-935F-1E87C066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32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C82E1-C13B-4196-BC57-06CDFD57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60A11-3384-4E0A-8CD6-8723EEE0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970A-651F-4788-A0CC-C1055732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0B36-9345-4CA0-85A3-3D3F882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C22D-FDC6-4559-9A88-2708011B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971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590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47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55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3072-C00C-4593-8BBE-9B7DDFCB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D1B5E-24D2-4D91-B08B-77692800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EC57-A495-49EC-8F87-AB9F0DE1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9C5F-B66E-4809-9C21-1E622CA0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A335-B082-4C68-8C90-16185EFF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28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719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974F-AC16-40F0-9FE2-3F8DB681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DB00-729A-4F8D-8BE1-2DFAD171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8034C-594F-414B-938A-FD58AA4C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80F2-7C4C-4EF9-BD65-443CC69BF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33CC-AFB2-4E50-9DAD-9811B3ACE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07EF4-0F15-4CEE-A8C7-8E47644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04784-B7FA-4545-8748-BF4381D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07D28-38F5-4E4A-B990-86C1B764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7553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4CA0-B0B4-417F-B423-308C858B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9A0F4-657D-49DA-861D-AA9A8FF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C32C5-136E-4A5D-87A1-764384E7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6C03D-B08F-42DF-92BE-B0D70423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06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0B8B9-5CB4-4669-97DE-1D65F24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BCC5-6D5F-4189-9DC6-3B9B20F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DFB5-911E-4A1B-B05F-C4054A4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13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425-B612-45E8-8ECF-79C3D75A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2069-FE46-4B3C-A8AB-5E7A1609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5B88-BAA1-4AEB-B07C-B86AFB9A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A8267-DB24-416A-B8DE-5242852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AA1F2-80CC-4603-8384-231295C3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0427-5185-4A2B-A169-74E55BD3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83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BA91-63D0-4165-86E7-28BFC697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A3DF9-DCDD-4A50-B260-239BEE26E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9E25-4080-4C8B-ABF5-AF2D4993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0447-5E10-4983-AFCE-0203F988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0FF15-8A57-4C50-9513-248C3AEC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DDE2-382F-471F-84E0-E2D1ADC0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7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9" r:id="rId2"/>
  </p:sldLayoutIdLst>
  <p:transition spd="slow">
    <p:push dir="u"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play/cinema/2016/12/22/gli-ingredienti-di-un-perfetto-film-di-nata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799F0866-D0BE-4077-859B-960871D16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8" r="23993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847F-5955-4AAD-B541-EF9657F68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 Analytics + Python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EF413-CDBF-43A6-BDC1-E798C7C1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You made it to the end of week 1!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7101-4277-4AB6-AFEA-759F2368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You can put the data type in front if you want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BCA4-A690-45D9-AB30-209FFCD2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str(“hello, world!”)</a:t>
            </a:r>
          </a:p>
          <a:p>
            <a:r>
              <a:rPr lang="en-US" dirty="0"/>
              <a:t>x = int(20)</a:t>
            </a:r>
          </a:p>
          <a:p>
            <a:r>
              <a:rPr lang="en-US" dirty="0"/>
              <a:t>x = float(20.5)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0001D-68A3-452E-AE80-3F5E77D33191}"/>
              </a:ext>
            </a:extLst>
          </p:cNvPr>
          <p:cNvSpPr txBox="1"/>
          <p:nvPr/>
        </p:nvSpPr>
        <p:spPr>
          <a:xfrm>
            <a:off x="5953539" y="2543116"/>
            <a:ext cx="6096000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 (int) = a whole number, positive or negative, w/o decimals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Float = a number, positive or negative, containing one or more decimals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E1952-637C-4D10-B270-875A3C965D42}"/>
              </a:ext>
            </a:extLst>
          </p:cNvPr>
          <p:cNvSpPr txBox="1"/>
          <p:nvPr/>
        </p:nvSpPr>
        <p:spPr>
          <a:xfrm>
            <a:off x="142461" y="4733346"/>
            <a:ext cx="3621156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 can check the data type of a value by writing this: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FEFAE-BF21-40EA-A2BF-8CF80D63B71F}"/>
              </a:ext>
            </a:extLst>
          </p:cNvPr>
          <p:cNvSpPr txBox="1"/>
          <p:nvPr/>
        </p:nvSpPr>
        <p:spPr>
          <a:xfrm>
            <a:off x="4142961" y="4733346"/>
            <a:ext cx="3621156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x = 1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 = 4.5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print(type(x))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print(type(y))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738621-8456-4A57-807B-274CD0F74B79}"/>
              </a:ext>
            </a:extLst>
          </p:cNvPr>
          <p:cNvSpPr/>
          <p:nvPr/>
        </p:nvSpPr>
        <p:spPr>
          <a:xfrm>
            <a:off x="2160104" y="6029739"/>
            <a:ext cx="1842053" cy="47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866A-BEAA-4A17-8DB2-4A8F5195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Casting:</a:t>
            </a:r>
            <a:br>
              <a:rPr lang="en-US" b="1" dirty="0"/>
            </a:br>
            <a:r>
              <a:rPr lang="en-US" b="1" dirty="0"/>
              <a:t>When you want to specify a type on to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8615-D360-4955-8701-7538A47074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int(1)		</a:t>
            </a:r>
          </a:p>
          <a:p>
            <a:pPr marL="0" indent="0">
              <a:buNone/>
            </a:pPr>
            <a:r>
              <a:rPr lang="en-US" dirty="0"/>
              <a:t>y = int(2.8)</a:t>
            </a:r>
          </a:p>
          <a:p>
            <a:pPr marL="0" indent="0">
              <a:buNone/>
            </a:pPr>
            <a:r>
              <a:rPr lang="en-US" dirty="0"/>
              <a:t>z = int(“3”)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= float(1)		</a:t>
            </a:r>
          </a:p>
          <a:p>
            <a:pPr marL="0" indent="0">
              <a:buNone/>
            </a:pPr>
            <a:r>
              <a:rPr lang="en-US" dirty="0"/>
              <a:t>y = float(2.8)</a:t>
            </a:r>
          </a:p>
          <a:p>
            <a:pPr marL="0" indent="0">
              <a:buNone/>
            </a:pPr>
            <a:r>
              <a:rPr lang="en-US" dirty="0"/>
              <a:t>z = float(“3”)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B0A1-2B37-4D33-8340-88A5B0A83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8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285FB-FAA3-4755-AA58-5235E6BC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Strings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7CA2-A23E-425F-B1EA-EC429C74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590261"/>
            <a:ext cx="11847443" cy="4784035"/>
          </a:xfrm>
        </p:spPr>
        <p:txBody>
          <a:bodyPr>
            <a:normAutofit/>
          </a:bodyPr>
          <a:lstStyle/>
          <a:p>
            <a:r>
              <a:rPr lang="en-US" sz="3600" dirty="0"/>
              <a:t>are surrounded by either single quotation marks or double</a:t>
            </a:r>
          </a:p>
          <a:p>
            <a:endParaRPr lang="en-US" sz="3600" dirty="0"/>
          </a:p>
          <a:p>
            <a:r>
              <a:rPr lang="en-US" sz="3600" dirty="0"/>
              <a:t>You can assign a variable to them		a = “Hello”</a:t>
            </a:r>
          </a:p>
          <a:p>
            <a:pPr marL="0" indent="0">
              <a:buNone/>
            </a:pPr>
            <a:r>
              <a:rPr lang="en-US" sz="3600" dirty="0"/>
              <a:t>							         print(a)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Multi-line strings are designated with “””””/”””” or ‘’’/’’’</a:t>
            </a:r>
          </a:p>
        </p:txBody>
      </p:sp>
    </p:spTree>
    <p:extLst>
      <p:ext uri="{BB962C8B-B14F-4D97-AF65-F5344CB8AC3E}">
        <p14:creationId xmlns:p14="http://schemas.microsoft.com/office/powerpoint/2010/main" val="2878761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0CC-585C-45D4-8431-07EFB097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449" y="256381"/>
            <a:ext cx="5905568" cy="117902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dirty="0"/>
              <a:t>Getting the character </a:t>
            </a:r>
          </a:p>
          <a:p>
            <a:pPr algn="ctr"/>
            <a:r>
              <a:rPr lang="en-US" sz="4000" dirty="0"/>
              <a:t>position of a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6466" y="1516856"/>
            <a:ext cx="5157787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a = “Hello World!”</a:t>
            </a:r>
          </a:p>
          <a:p>
            <a:pPr marL="0" indent="0">
              <a:buNone/>
            </a:pPr>
            <a:r>
              <a:rPr lang="en-US" sz="3600" dirty="0"/>
              <a:t>print(a[-1])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F555-BCDC-4FBB-9A3D-8F50D0D8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-1" y="4326835"/>
            <a:ext cx="6202017" cy="1504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txt = “The best class in Saint Louis”</a:t>
            </a:r>
          </a:p>
          <a:p>
            <a:pPr marL="0" indent="0">
              <a:buNone/>
            </a:pPr>
            <a:r>
              <a:rPr lang="en-US" sz="3200" dirty="0"/>
              <a:t>Print(“best” in txt)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7AA1B8-3D01-4390-BAB6-074C35BFD65C}"/>
              </a:ext>
            </a:extLst>
          </p:cNvPr>
          <p:cNvSpPr txBox="1">
            <a:spLocks/>
          </p:cNvSpPr>
          <p:nvPr/>
        </p:nvSpPr>
        <p:spPr>
          <a:xfrm>
            <a:off x="2935078" y="329772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Checking</a:t>
            </a:r>
            <a:r>
              <a:rPr lang="en-US" sz="3600" dirty="0"/>
              <a:t> a string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A84F65B-4604-4746-A537-BC404D3EB78F}"/>
              </a:ext>
            </a:extLst>
          </p:cNvPr>
          <p:cNvSpPr txBox="1">
            <a:spLocks/>
          </p:cNvSpPr>
          <p:nvPr/>
        </p:nvSpPr>
        <p:spPr>
          <a:xfrm>
            <a:off x="6361043" y="1138306"/>
            <a:ext cx="5534508" cy="1073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Finding the length of a string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CC58F3A-3426-462D-A7D9-C0F3C1A75C76}"/>
              </a:ext>
            </a:extLst>
          </p:cNvPr>
          <p:cNvSpPr txBox="1">
            <a:spLocks/>
          </p:cNvSpPr>
          <p:nvPr/>
        </p:nvSpPr>
        <p:spPr>
          <a:xfrm>
            <a:off x="7990097" y="2455691"/>
            <a:ext cx="5183188" cy="1179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a = “Hello World!”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print(</a:t>
            </a:r>
            <a:r>
              <a:rPr lang="en-US" sz="3600" dirty="0" err="1"/>
              <a:t>len</a:t>
            </a:r>
            <a:r>
              <a:rPr lang="en-US" sz="3600" dirty="0"/>
              <a:t>(a))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275508" y="4807779"/>
            <a:ext cx="5705577" cy="1823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txt = “The best class in Saint Louis”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if “best” in txt: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print(“Yes, ‘best’ is present.”)</a:t>
            </a:r>
          </a:p>
        </p:txBody>
      </p:sp>
    </p:spTree>
    <p:extLst>
      <p:ext uri="{BB962C8B-B14F-4D97-AF65-F5344CB8AC3E}">
        <p14:creationId xmlns:p14="http://schemas.microsoft.com/office/powerpoint/2010/main" val="4146569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0CC-585C-45D4-8431-07EFB097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449" y="256380"/>
            <a:ext cx="5799551" cy="109575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Slicing a string:</a:t>
            </a:r>
          </a:p>
          <a:p>
            <a:pPr algn="ctr"/>
            <a:r>
              <a:rPr lang="en-US" sz="3600" dirty="0"/>
              <a:t>Return a range of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448" y="1352136"/>
            <a:ext cx="5157787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 = “Hello World!”</a:t>
            </a:r>
          </a:p>
          <a:p>
            <a:pPr marL="0" indent="0">
              <a:buNone/>
            </a:pPr>
            <a:r>
              <a:rPr lang="en-US" sz="3600" dirty="0"/>
              <a:t>print(b[2:5])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F555-BCDC-4FBB-9A3D-8F50D0D8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4010" y="4326835"/>
            <a:ext cx="5302662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b=“Hello World!”</a:t>
            </a:r>
          </a:p>
          <a:p>
            <a:pPr marL="0" indent="0">
              <a:buNone/>
            </a:pPr>
            <a:r>
              <a:rPr lang="en-US" sz="3600" dirty="0"/>
              <a:t>print(b[2:])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7AA1B8-3D01-4390-BAB6-074C35BFD65C}"/>
              </a:ext>
            </a:extLst>
          </p:cNvPr>
          <p:cNvSpPr txBox="1">
            <a:spLocks/>
          </p:cNvSpPr>
          <p:nvPr/>
        </p:nvSpPr>
        <p:spPr>
          <a:xfrm>
            <a:off x="-139426" y="34290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Slicing to the end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A84F65B-4604-4746-A537-BC404D3EB78F}"/>
              </a:ext>
            </a:extLst>
          </p:cNvPr>
          <p:cNvSpPr txBox="1">
            <a:spLocks/>
          </p:cNvSpPr>
          <p:nvPr/>
        </p:nvSpPr>
        <p:spPr>
          <a:xfrm>
            <a:off x="6830424" y="484273"/>
            <a:ext cx="5183188" cy="997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Slicing a string</a:t>
            </a:r>
          </a:p>
          <a:p>
            <a:pPr algn="ctr"/>
            <a:r>
              <a:rPr lang="en-US" sz="3600" dirty="0"/>
              <a:t>From the start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CC58F3A-3426-462D-A7D9-C0F3C1A75C76}"/>
              </a:ext>
            </a:extLst>
          </p:cNvPr>
          <p:cNvSpPr txBox="1">
            <a:spLocks/>
          </p:cNvSpPr>
          <p:nvPr/>
        </p:nvSpPr>
        <p:spPr>
          <a:xfrm>
            <a:off x="8162375" y="1527778"/>
            <a:ext cx="5183188" cy="1179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b = “Hello World!”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print(b[:5])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096000" y="4298674"/>
            <a:ext cx="5705577" cy="182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b=“Hello World!”</a:t>
            </a:r>
          </a:p>
          <a:p>
            <a:pPr marL="0" indent="0">
              <a:buNone/>
            </a:pPr>
            <a:r>
              <a:rPr lang="en-US" sz="3600" dirty="0"/>
              <a:t>print(b[-5:-2])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E12AF8F-1BBA-4636-8BC0-F85D7B81F441}"/>
              </a:ext>
            </a:extLst>
          </p:cNvPr>
          <p:cNvSpPr txBox="1">
            <a:spLocks/>
          </p:cNvSpPr>
          <p:nvPr/>
        </p:nvSpPr>
        <p:spPr>
          <a:xfrm>
            <a:off x="5963200" y="34290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Negative Indexing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B5A98E-CFE6-4985-99D7-D2C9B916A7FA}"/>
                  </a:ext>
                </a:extLst>
              </p14:cNvPr>
              <p14:cNvContentPartPr/>
              <p14:nvPr/>
            </p14:nvContentPartPr>
            <p14:xfrm>
              <a:off x="9063720" y="1652040"/>
              <a:ext cx="9360" cy="2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B5A98E-CFE6-4985-99D7-D2C9B916A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0" y="1222920"/>
                <a:ext cx="9288000" cy="46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284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0CC-585C-45D4-8431-07EFB097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449" y="256381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Removing Whitespace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448" y="1352136"/>
            <a:ext cx="5157787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c = “ Hello World! ”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c.strip</a:t>
            </a:r>
            <a:r>
              <a:rPr lang="en-US" sz="3600" dirty="0"/>
              <a:t>())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F555-BCDC-4FBB-9A3D-8F50D0D8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4010" y="4326835"/>
            <a:ext cx="5302662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b=“Hello World!”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b.split</a:t>
            </a:r>
            <a:r>
              <a:rPr lang="en-US" sz="3600" dirty="0"/>
              <a:t>(“,”)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7AA1B8-3D01-4390-BAB6-074C35BFD65C}"/>
              </a:ext>
            </a:extLst>
          </p:cNvPr>
          <p:cNvSpPr txBox="1">
            <a:spLocks/>
          </p:cNvSpPr>
          <p:nvPr/>
        </p:nvSpPr>
        <p:spPr>
          <a:xfrm>
            <a:off x="-139426" y="34290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Split a string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A84F65B-4604-4746-A537-BC404D3EB78F}"/>
              </a:ext>
            </a:extLst>
          </p:cNvPr>
          <p:cNvSpPr txBox="1">
            <a:spLocks/>
          </p:cNvSpPr>
          <p:nvPr/>
        </p:nvSpPr>
        <p:spPr>
          <a:xfrm>
            <a:off x="6618389" y="117199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Replace in a string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CC58F3A-3426-462D-A7D9-C0F3C1A75C76}"/>
              </a:ext>
            </a:extLst>
          </p:cNvPr>
          <p:cNvSpPr txBox="1">
            <a:spLocks/>
          </p:cNvSpPr>
          <p:nvPr/>
        </p:nvSpPr>
        <p:spPr>
          <a:xfrm>
            <a:off x="6903419" y="1106091"/>
            <a:ext cx="5183188" cy="1179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 = “Hello World!”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c.replace</a:t>
            </a:r>
            <a:r>
              <a:rPr lang="en-US" sz="3600" dirty="0"/>
              <a:t>(“H” , “J”))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E12AF8F-1BBA-4636-8BC0-F85D7B81F441}"/>
              </a:ext>
            </a:extLst>
          </p:cNvPr>
          <p:cNvSpPr txBox="1">
            <a:spLocks/>
          </p:cNvSpPr>
          <p:nvPr/>
        </p:nvSpPr>
        <p:spPr>
          <a:xfrm>
            <a:off x="6618389" y="290724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8CEA3-C0B5-4FB9-8F7A-22572F9D1E64}"/>
              </a:ext>
            </a:extLst>
          </p:cNvPr>
          <p:cNvSpPr txBox="1"/>
          <p:nvPr/>
        </p:nvSpPr>
        <p:spPr>
          <a:xfrm>
            <a:off x="7738991" y="3896139"/>
            <a:ext cx="3154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 b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6009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11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2B4A76E-4F68-4A3A-8CA2-66312086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Formatting a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825625"/>
            <a:ext cx="11563038" cy="4915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”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36”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name is John, I am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age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(txt)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name is John, and I am {}"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567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49.95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want {} pieces of item {} for {} dollars."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(quantity,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price))</a:t>
            </a:r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7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117EC906-E5D7-48A5-94D6-B67B296CE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4FB2F0-0D6A-4EBC-AF26-753FB4030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595" y="2157413"/>
            <a:ext cx="3513016" cy="1631470"/>
          </a:xfrm>
        </p:spPr>
        <p:txBody>
          <a:bodyPr anchor="b">
            <a:no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8818-965E-4713-B6B2-91E0DC48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322390"/>
            <a:ext cx="9076329" cy="10642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C9F9-0BD2-45DC-B3CE-777F4A108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884" y="2364722"/>
            <a:ext cx="5805116" cy="1064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How do you learn best?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28FA6-0BD4-449F-B443-3DA51FB6B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6113" y="3841295"/>
            <a:ext cx="6594826" cy="164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If your life was a movie, who would play you and why?</a:t>
            </a:r>
          </a:p>
        </p:txBody>
      </p:sp>
    </p:spTree>
    <p:extLst>
      <p:ext uri="{BB962C8B-B14F-4D97-AF65-F5344CB8AC3E}">
        <p14:creationId xmlns:p14="http://schemas.microsoft.com/office/powerpoint/2010/main" val="3175065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8248-DCFE-4099-87FA-4EA27730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427449"/>
            <a:ext cx="9076329" cy="106427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B3A1-38B2-4487-9F69-7C9E67C6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6" y="1733266"/>
            <a:ext cx="11532358" cy="4872249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 Basic print program (including input) </a:t>
            </a:r>
          </a:p>
          <a:p>
            <a:r>
              <a:rPr lang="en-US" sz="4400" dirty="0"/>
              <a:t> Math Module</a:t>
            </a:r>
          </a:p>
          <a:p>
            <a:r>
              <a:rPr lang="en-US" sz="4400" dirty="0"/>
              <a:t> Random Module</a:t>
            </a:r>
          </a:p>
          <a:p>
            <a:r>
              <a:rPr lang="en-US" sz="4400" dirty="0"/>
              <a:t> Writing different functions</a:t>
            </a:r>
          </a:p>
          <a:p>
            <a:pPr marL="0" indent="0" algn="ctr">
              <a:buNone/>
            </a:pPr>
            <a:r>
              <a:rPr lang="en-US" sz="4400" dirty="0"/>
              <a:t>Challenge</a:t>
            </a:r>
          </a:p>
          <a:p>
            <a:pPr marL="0" indent="0" algn="ctr">
              <a:buNone/>
            </a:pPr>
            <a:r>
              <a:rPr lang="en-US" sz="4400" dirty="0"/>
              <a:t>Use two or more at the same time creating a program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6535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Containers for storing data values</a:t>
            </a:r>
          </a:p>
          <a:p>
            <a:r>
              <a:rPr lang="en-US" sz="4000" dirty="0"/>
              <a:t>No command for declaring a variable</a:t>
            </a:r>
          </a:p>
          <a:p>
            <a:r>
              <a:rPr lang="en-US" sz="4000" dirty="0"/>
              <a:t>YOU create it as soon as you assign a value to it!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7817" y="1822450"/>
            <a:ext cx="5181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 x = 8</a:t>
            </a:r>
          </a:p>
          <a:p>
            <a:r>
              <a:rPr lang="en-US" sz="4000" dirty="0"/>
              <a:t> y = brothers</a:t>
            </a:r>
          </a:p>
          <a:p>
            <a:pPr marL="0" indent="0">
              <a:buNone/>
            </a:pPr>
            <a:r>
              <a:rPr lang="en-US" sz="4000" dirty="0"/>
              <a:t>print(x)</a:t>
            </a:r>
          </a:p>
          <a:p>
            <a:pPr marL="0" indent="0">
              <a:buNone/>
            </a:pPr>
            <a:r>
              <a:rPr lang="en-US" sz="40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405444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Multi Word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5662"/>
            <a:ext cx="5181600" cy="5277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fruits = [“apple”, “banana”, “cherry”]</a:t>
            </a:r>
          </a:p>
          <a:p>
            <a:pPr marL="0" indent="0">
              <a:buNone/>
            </a:pPr>
            <a:r>
              <a:rPr lang="en-US" dirty="0"/>
              <a:t>x = y = z = fruits 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5662"/>
            <a:ext cx="5779168" cy="5277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x, y, z = “Orange”, “Banana”, “Cherry”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y = z = “Orange”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</p:txBody>
      </p:sp>
    </p:spTree>
    <p:extLst>
      <p:ext uri="{BB962C8B-B14F-4D97-AF65-F5344CB8AC3E}">
        <p14:creationId xmlns:p14="http://schemas.microsoft.com/office/powerpoint/2010/main" val="185089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Output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“awesome”</a:t>
            </a:r>
          </a:p>
          <a:p>
            <a:pPr marL="0" indent="0">
              <a:buNone/>
            </a:pPr>
            <a:r>
              <a:rPr lang="en-US" dirty="0"/>
              <a:t>print(“Python is “ +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“Python is “</a:t>
            </a:r>
          </a:p>
          <a:p>
            <a:pPr marL="0" indent="0">
              <a:buNone/>
            </a:pPr>
            <a:r>
              <a:rPr lang="en-US" dirty="0"/>
              <a:t>y = “awesome”</a:t>
            </a:r>
          </a:p>
          <a:p>
            <a:pPr marL="0" indent="0">
              <a:buNone/>
            </a:pPr>
            <a:r>
              <a:rPr lang="en-US" dirty="0"/>
              <a:t>z = x + y</a:t>
            </a:r>
          </a:p>
          <a:p>
            <a:pPr marL="0" indent="0">
              <a:buNone/>
            </a:pPr>
            <a:r>
              <a:rPr lang="en-US" dirty="0"/>
              <a:t>print(z)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y= 10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y = “John”</a:t>
            </a:r>
          </a:p>
          <a:p>
            <a:pPr marL="0" indent="0">
              <a:buNone/>
            </a:pPr>
            <a:r>
              <a:rPr lang="en-US" dirty="0"/>
              <a:t>Print(x + y)</a:t>
            </a:r>
          </a:p>
        </p:txBody>
      </p:sp>
    </p:spTree>
    <p:extLst>
      <p:ext uri="{BB962C8B-B14F-4D97-AF65-F5344CB8AC3E}">
        <p14:creationId xmlns:p14="http://schemas.microsoft.com/office/powerpoint/2010/main" val="317271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"awesome"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"Python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x)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 = "awesome"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x = "fantastic"</a:t>
            </a:r>
          </a:p>
          <a:p>
            <a:pPr marL="0" indent="0">
              <a:buNone/>
            </a:pPr>
            <a:r>
              <a:rPr lang="en-US" dirty="0"/>
              <a:t>  print("Python is " +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print("Python is " + x)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F08C04-C27E-4112-8E4C-3DF5E7854BB3}"/>
                  </a:ext>
                </a:extLst>
              </p14:cNvPr>
              <p14:cNvContentPartPr/>
              <p14:nvPr/>
            </p14:nvContentPartPr>
            <p14:xfrm>
              <a:off x="2401920" y="60008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F08C04-C27E-4112-8E4C-3DF5E7854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560" y="5991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83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86DD8-B20D-4222-8E90-1E914015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825624"/>
            <a:ext cx="11728174" cy="5032375"/>
          </a:xfrm>
        </p:spPr>
        <p:txBody>
          <a:bodyPr>
            <a:normAutofit/>
          </a:bodyPr>
          <a:lstStyle/>
          <a:p>
            <a:r>
              <a:rPr lang="en-US" sz="3600" dirty="0"/>
              <a:t>x = “Hello World”					string (str)</a:t>
            </a:r>
          </a:p>
          <a:p>
            <a:r>
              <a:rPr lang="en-US" sz="3600" dirty="0"/>
              <a:t>x = 20							integer (int)</a:t>
            </a:r>
          </a:p>
          <a:p>
            <a:r>
              <a:rPr lang="en-US" sz="3600" dirty="0"/>
              <a:t>x = 20.5							float</a:t>
            </a:r>
          </a:p>
          <a:p>
            <a:r>
              <a:rPr lang="en-US" sz="3600" dirty="0"/>
              <a:t>x = [“apple”, “banana”, “cherry”]		list</a:t>
            </a:r>
          </a:p>
          <a:p>
            <a:r>
              <a:rPr lang="en-US" sz="3600" dirty="0"/>
              <a:t>x = (“apple”, “banana”, “cherry”)		tuple</a:t>
            </a:r>
          </a:p>
          <a:p>
            <a:r>
              <a:rPr lang="en-US" sz="3600" dirty="0"/>
              <a:t>x = range(5)						range</a:t>
            </a:r>
          </a:p>
          <a:p>
            <a:r>
              <a:rPr lang="en-US" sz="3600" dirty="0"/>
              <a:t>x = {“name” : “John”,  “age” : 36}		dictionary (</a:t>
            </a:r>
            <a:r>
              <a:rPr lang="en-US" sz="3600" dirty="0" err="1"/>
              <a:t>dict</a:t>
            </a:r>
            <a:r>
              <a:rPr lang="en-US" sz="3600" dirty="0"/>
              <a:t>)</a:t>
            </a:r>
          </a:p>
          <a:p>
            <a:r>
              <a:rPr lang="en-US" sz="3600" dirty="0"/>
              <a:t>x = True							</a:t>
            </a:r>
            <a:r>
              <a:rPr lang="en-US" sz="3600" dirty="0" err="1"/>
              <a:t>boolean</a:t>
            </a:r>
            <a:r>
              <a:rPr lang="en-US" sz="3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9925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963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Goudy Old Style</vt:lpstr>
      <vt:lpstr>Office Theme</vt:lpstr>
      <vt:lpstr>MarrakeshVTI</vt:lpstr>
      <vt:lpstr>Data Analytics + Python Day 3</vt:lpstr>
      <vt:lpstr>Questions?</vt:lpstr>
      <vt:lpstr>Ice Breaker</vt:lpstr>
      <vt:lpstr>Practice</vt:lpstr>
      <vt:lpstr>Variable Names</vt:lpstr>
      <vt:lpstr>Multi Word Variable Names</vt:lpstr>
      <vt:lpstr>Output Variables</vt:lpstr>
      <vt:lpstr>Global Variables</vt:lpstr>
      <vt:lpstr>Data Types</vt:lpstr>
      <vt:lpstr>You can put the data type in front if you want to specify</vt:lpstr>
      <vt:lpstr>Casting: When you want to specify a type on to a variable</vt:lpstr>
      <vt:lpstr>Strings </vt:lpstr>
      <vt:lpstr>PowerPoint Presentation</vt:lpstr>
      <vt:lpstr>PowerPoint Presentation</vt:lpstr>
      <vt:lpstr>PowerPoint Presentation</vt:lpstr>
      <vt:lpstr>Formatting a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Hunter</dc:creator>
  <cp:lastModifiedBy>Johan Bester</cp:lastModifiedBy>
  <cp:revision>8</cp:revision>
  <dcterms:created xsi:type="dcterms:W3CDTF">2022-01-13T03:50:03Z</dcterms:created>
  <dcterms:modified xsi:type="dcterms:W3CDTF">2022-10-04T02:42:19Z</dcterms:modified>
</cp:coreProperties>
</file>