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Rating.</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538Rating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538Rating.</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538Rating.</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10903</TotalTime>
  <Words>523</Words>
  <Application>Microsoft Office PowerPoint</Application>
  <PresentationFormat>Widescreen</PresentationFormat>
  <Paragraphs>34</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TeamId and 538Rating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255</cp:revision>
  <dcterms:created xsi:type="dcterms:W3CDTF">2019-10-01T08:37:56Z</dcterms:created>
  <dcterms:modified xsi:type="dcterms:W3CDTF">2024-11-22T14:05:47Z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