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p:scale>
          <a:sx n="75" d="100"/>
          <a:sy n="75" d="100"/>
        </p:scale>
        <p:origin x="-246" y="7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13/11/2024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13/11/2024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A315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A315                 Names of Student Attendees  : Muhammad Ibrahim (23065459)    Emmanuel </a:t>
            </a:r>
            <a:r>
              <a:rPr lang="en-GB" dirty="0" err="1"/>
              <a:t>Lagat</a:t>
            </a:r>
            <a:r>
              <a:rPr lang="en-GB" dirty="0"/>
              <a:t> (23027012)</a:t>
            </a:r>
          </a:p>
          <a:p>
            <a:endParaRPr lang="en-GB" dirty="0"/>
          </a:p>
          <a:p>
            <a:endParaRPr lang="en-GB" dirty="0"/>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51779" y="4518900"/>
            <a:ext cx="7200000" cy="360000"/>
          </a:xfrm>
        </p:spPr>
        <p:txBody>
          <a:bodyPr/>
          <a:lstStyle/>
          <a:p>
            <a:r>
              <a:rPr lang="en-GB" sz="2800" b="0" dirty="0"/>
              <a:t>Total rows of dataset = 1456</a:t>
            </a:r>
          </a:p>
        </p:txBody>
      </p:sp>
      <p:pic>
        <p:nvPicPr>
          <p:cNvPr id="3" name="Picture 2" descr="A screenshot of a computer&#10;&#10;Description automatically generated">
            <a:extLst>
              <a:ext uri="{FF2B5EF4-FFF2-40B4-BE49-F238E27FC236}">
                <a16:creationId xmlns:a16="http://schemas.microsoft.com/office/drawing/2014/main" id="{8AC89E54-45F5-4CE2-A55D-FFD9809E9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18" y="1021854"/>
            <a:ext cx="11926964" cy="1733792"/>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TeamID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Categorial  </a:t>
            </a:r>
            <a:br>
              <a:rPr lang="en-US" sz="2400" b="0" dirty="0">
                <a:solidFill>
                  <a:srgbClr val="FF0000"/>
                </a:solidFill>
                <a:latin typeface="Calibri"/>
                <a:cs typeface="Calibri"/>
              </a:rPr>
            </a:br>
            <a:r>
              <a:rPr lang="en-US" sz="2400" b="0" dirty="0">
                <a:latin typeface="Calibri"/>
                <a:cs typeface="Calibri"/>
              </a:rPr>
              <a:t>Our Dependent variable is: 538Rating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variable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latin typeface="Calibri" panose="020F0502020204030204" pitchFamily="34" charset="0"/>
                <a:ea typeface="Calibri" panose="020F0502020204030204" pitchFamily="34" charset="0"/>
                <a:cs typeface="Times New Roman" panose="02020603050405020304" pitchFamily="18" charset="0"/>
              </a:rPr>
              <a:t>or</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dependent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and [independent nominal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vs Nominal  data (frequencies):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proportions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mean/median of the [dependent variable] between/among [subsets of the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proportions(s)of [subset(s) of dependent variable] between/among [subsets of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[dependent variable] and [independent variable].</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10819</TotalTime>
  <Words>1104</Words>
  <Application>Microsoft Office PowerPoint</Application>
  <PresentationFormat>Widescreen</PresentationFormat>
  <Paragraphs>42</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PowerPoint Presentation</vt:lpstr>
      <vt:lpstr>Research Question –  Presentation for Feedback Date:  </vt:lpstr>
      <vt:lpstr>PowerPoint Presentation</vt:lpstr>
      <vt:lpstr>This dataset is interesting to us because :   Our  Independent variable is: TeamID                    This  Independent variable datatype is (select one): Categorial   Our Dependent variable is: 538Rating                    This Dependent variable datatype is  (select one):  Measurement data</vt:lpstr>
      <vt:lpstr>Template 1: Interval/Ordinal vs Interval/Ordinal: “Is there a correlation between [dependent interval or ordinal variable] and [independent interval or ordinal variable?]”.   Template2 :Interval/Ordinal vs Nominal. data “Is there a difference in the mean of [dependent interval variable  or  dependent ordinal variable] between [independent nominal variable] and [independent nominal variable?]”.  Template 3:  Nominal vs Nominal  data (frequencies): “Is there a difference in proportions of [dependent nominal variable] between [independent nominal variable] and [independent nominal variable]?”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242</cp:revision>
  <dcterms:created xsi:type="dcterms:W3CDTF">2019-10-01T08:37:56Z</dcterms:created>
  <dcterms:modified xsi:type="dcterms:W3CDTF">2024-11-13T15:52:39Z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