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337" r:id="rId5"/>
    <p:sldId id="289" r:id="rId6"/>
    <p:sldId id="339" r:id="rId7"/>
    <p:sldId id="340" r:id="rId8"/>
    <p:sldId id="329" r:id="rId9"/>
    <p:sldId id="336"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A315                 Names of Student Attendees  : Muhammad Ibrahim (23065459)    Emmanuel </a:t>
            </a:r>
            <a:r>
              <a:rPr lang="en-GB" dirty="0" err="1"/>
              <a:t>Lagat</a:t>
            </a:r>
            <a:r>
              <a:rPr lang="en-GB" dirty="0"/>
              <a:t> (23027012)</a:t>
            </a:r>
          </a:p>
          <a:p>
            <a:endParaRPr lang="en-GB" dirty="0"/>
          </a:p>
          <a:p>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73550" y="1688614"/>
            <a:ext cx="7200000" cy="360000"/>
          </a:xfrm>
        </p:spPr>
        <p:txBody>
          <a:bodyPr/>
          <a:lstStyle/>
          <a:p>
            <a:r>
              <a:rPr lang="en-GB" sz="2800" b="0" dirty="0"/>
              <a:t>Total rows of dataset = 1456</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C83CBA-09B2-4582-93D4-245FAF063B89}"/>
              </a:ext>
            </a:extLst>
          </p:cNvPr>
          <p:cNvSpPr>
            <a:spLocks noGrp="1"/>
          </p:cNvSpPr>
          <p:nvPr>
            <p:ph type="subTitle" idx="1"/>
          </p:nvPr>
        </p:nvSpPr>
        <p:spPr>
          <a:xfrm>
            <a:off x="387943" y="1359598"/>
            <a:ext cx="7200000" cy="360000"/>
          </a:xfrm>
        </p:spPr>
        <p:txBody>
          <a:bodyPr/>
          <a:lstStyle/>
          <a:p>
            <a:r>
              <a:rPr lang="en-GB" dirty="0"/>
              <a:t>Dataset Snippet:</a:t>
            </a:r>
          </a:p>
        </p:txBody>
      </p:sp>
      <p:sp>
        <p:nvSpPr>
          <p:cNvPr id="3" name="Footer Placeholder 2">
            <a:extLst>
              <a:ext uri="{FF2B5EF4-FFF2-40B4-BE49-F238E27FC236}">
                <a16:creationId xmlns:a16="http://schemas.microsoft.com/office/drawing/2014/main" id="{2F30EC65-7F1A-4522-B2B5-74EFC4EEE9BD}"/>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345D6EA0-8E0A-4F05-91F8-C87364F97022}"/>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95CC68B0-41A7-4FCB-B9ED-E73C84F59FED}"/>
              </a:ext>
            </a:extLst>
          </p:cNvPr>
          <p:cNvSpPr>
            <a:spLocks noGrp="1"/>
          </p:cNvSpPr>
          <p:nvPr>
            <p:ph type="ctrTitle"/>
          </p:nvPr>
        </p:nvSpPr>
        <p:spPr/>
        <p:txBody>
          <a:bodyPr/>
          <a:lstStyle/>
          <a:p>
            <a:endParaRPr lang="en-GB" dirty="0"/>
          </a:p>
        </p:txBody>
      </p:sp>
      <p:pic>
        <p:nvPicPr>
          <p:cNvPr id="7" name="Picture 6" descr="A screenshot of a computer&#10;&#10;Description automatically generated">
            <a:extLst>
              <a:ext uri="{FF2B5EF4-FFF2-40B4-BE49-F238E27FC236}">
                <a16:creationId xmlns:a16="http://schemas.microsoft.com/office/drawing/2014/main" id="{A96772F1-C1E8-4E51-BEB2-943B7F6FE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9" y="2061971"/>
            <a:ext cx="12012701" cy="2734057"/>
          </a:xfrm>
          <a:prstGeom prst="rect">
            <a:avLst/>
          </a:prstGeom>
        </p:spPr>
      </p:pic>
    </p:spTree>
    <p:extLst>
      <p:ext uri="{BB962C8B-B14F-4D97-AF65-F5344CB8AC3E}">
        <p14:creationId xmlns:p14="http://schemas.microsoft.com/office/powerpoint/2010/main" val="59471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10865</TotalTime>
  <Words>1119</Words>
  <Application>Microsoft Office PowerPoint</Application>
  <PresentationFormat>Widescreen</PresentationFormat>
  <Paragraphs>45</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Herts Theme</vt:lpstr>
      <vt:lpstr>PowerPoint Presentation</vt:lpstr>
      <vt:lpstr>Research Question –  Presentation for Feedback Date:  </vt:lpstr>
      <vt:lpstr>PowerPoint Presentation</vt:lpstr>
      <vt:lpstr>PowerPoint Presentation</vt:lpstr>
      <vt:lpstr>This dataset is interesting to us because :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244</cp:revision>
  <dcterms:created xsi:type="dcterms:W3CDTF">2019-10-01T08:37:56Z</dcterms:created>
  <dcterms:modified xsi:type="dcterms:W3CDTF">2024-11-20T16:31:12Z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