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40"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t>.</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a:t>
            </a:r>
            <a:r>
              <a:rPr lang="en-US" sz="2400" b="0" dirty="0" err="1">
                <a:latin typeface="Calibri"/>
                <a:cs typeface="Calibri"/>
              </a:rPr>
              <a:t>TeamRating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TeamRating</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06E791-B26C-4553-9480-93A1FDA4AC01}"/>
              </a:ext>
            </a:extLst>
          </p:cNvPr>
          <p:cNvSpPr>
            <a:spLocks noGrp="1"/>
          </p:cNvSpPr>
          <p:nvPr>
            <p:ph type="subTitle" idx="1"/>
          </p:nvPr>
        </p:nvSpPr>
        <p:spPr>
          <a:xfrm>
            <a:off x="716608" y="967791"/>
            <a:ext cx="7200000" cy="360000"/>
          </a:xfrm>
        </p:spPr>
        <p:txBody>
          <a:bodyPr/>
          <a:lstStyle/>
          <a:p>
            <a:r>
              <a:rPr lang="en-GB" dirty="0"/>
              <a:t>Histogram</a:t>
            </a:r>
          </a:p>
        </p:txBody>
      </p:sp>
      <p:sp>
        <p:nvSpPr>
          <p:cNvPr id="4" name="Slide Number Placeholder 3">
            <a:extLst>
              <a:ext uri="{FF2B5EF4-FFF2-40B4-BE49-F238E27FC236}">
                <a16:creationId xmlns:a16="http://schemas.microsoft.com/office/drawing/2014/main" id="{567E3285-088D-4CE9-9D8A-2546B74BC0A3}"/>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227EE4DE-95BC-408A-8C44-5C96611F04BB}"/>
              </a:ext>
            </a:extLst>
          </p:cNvPr>
          <p:cNvSpPr>
            <a:spLocks noGrp="1"/>
          </p:cNvSpPr>
          <p:nvPr>
            <p:ph type="ctrTitle"/>
          </p:nvPr>
        </p:nvSpPr>
        <p:spPr/>
        <p:txBody>
          <a:bodyPr/>
          <a:lstStyle/>
          <a:p>
            <a:endParaRPr lang="en-GB" dirty="0"/>
          </a:p>
        </p:txBody>
      </p:sp>
      <p:pic>
        <p:nvPicPr>
          <p:cNvPr id="7" name="Picture 6">
            <a:extLst>
              <a:ext uri="{FF2B5EF4-FFF2-40B4-BE49-F238E27FC236}">
                <a16:creationId xmlns:a16="http://schemas.microsoft.com/office/drawing/2014/main" id="{C27C390C-2E9F-41AA-B5DB-315BE0A95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7" y="1610502"/>
            <a:ext cx="11605846" cy="3411924"/>
          </a:xfrm>
          <a:prstGeom prst="rect">
            <a:avLst/>
          </a:prstGeom>
        </p:spPr>
      </p:pic>
    </p:spTree>
    <p:extLst>
      <p:ext uri="{BB962C8B-B14F-4D97-AF65-F5344CB8AC3E}">
        <p14:creationId xmlns:p14="http://schemas.microsoft.com/office/powerpoint/2010/main" val="227907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latin typeface="Arial"/>
                <a:cs typeface="Arial"/>
              </a:rPr>
              <a:t>.</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10910</TotalTime>
  <Words>424</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TeamRating                    This Dependent variable datatype is  (select one):  Measurement data</vt:lpstr>
      <vt:lpstr>Template 1: Interval/Ordinal vs Interval/Ordinal: Is there a correlation between TeamId and TeamRating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262</cp:revision>
  <dcterms:created xsi:type="dcterms:W3CDTF">2019-10-01T08:37:56Z</dcterms:created>
  <dcterms:modified xsi:type="dcterms:W3CDTF">2024-11-22T14:27:41Z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