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t>.</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a:t>
            </a:r>
            <a:r>
              <a:rPr lang="en-US" sz="2400" b="0" dirty="0" err="1">
                <a:latin typeface="Calibri"/>
                <a:cs typeface="Calibri"/>
              </a:rPr>
              <a:t>TeamRating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TeamId</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and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TeamRating</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dirty="0">
                <a:latin typeface="Calibri"/>
                <a:cs typeface="Calibri"/>
              </a:rPr>
              <a:t>Hypothesis:</a:t>
            </a: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difference in the mean of the </a:t>
            </a:r>
            <a:r>
              <a:rPr lang="en-GB" sz="2000" b="0" dirty="0" err="1">
                <a:latin typeface="Arial"/>
                <a:cs typeface="Arial"/>
              </a:rPr>
              <a:t>teamID</a:t>
            </a:r>
            <a:r>
              <a:rPr lang="en-GB" sz="2000" b="0" dirty="0">
                <a:latin typeface="Arial"/>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latin typeface="Arial"/>
                <a:cs typeface="Arial"/>
              </a:rPr>
              <a:t>.</a:t>
            </a:r>
          </a:p>
          <a:p>
            <a:pPr>
              <a:lnSpc>
                <a:spcPct val="100000"/>
              </a:lnSpc>
            </a:pPr>
            <a:endParaRPr lang="en-GB" sz="2000" b="0" dirty="0">
              <a:latin typeface="Arial"/>
              <a:cs typeface="Arial"/>
            </a:endParaRPr>
          </a:p>
          <a:p>
            <a:pPr>
              <a:lnSpc>
                <a:spcPct val="100000"/>
              </a:lnSpc>
            </a:pPr>
            <a:r>
              <a:rPr lang="en-GB" sz="2000" b="0" dirty="0">
                <a:latin typeface="Arial"/>
                <a:cs typeface="Arial"/>
              </a:rPr>
              <a:t>Alternative hypothesis (H</a:t>
            </a:r>
            <a:r>
              <a:rPr lang="en-GB" sz="2000" b="0" baseline="-25000" dirty="0">
                <a:latin typeface="Arial"/>
                <a:cs typeface="Arial"/>
              </a:rPr>
              <a:t>1</a:t>
            </a:r>
            <a:r>
              <a:rPr lang="en-GB" sz="2000" b="0" dirty="0">
                <a:latin typeface="Arial"/>
                <a:cs typeface="Arial"/>
              </a:rPr>
              <a:t>):  </a:t>
            </a:r>
            <a:r>
              <a:rPr lang="en-GB" sz="2000" b="0" dirty="0">
                <a:cs typeface="Arial"/>
              </a:rPr>
              <a:t>There is </a:t>
            </a:r>
            <a:r>
              <a:rPr lang="en-GB" sz="2000" dirty="0">
                <a:cs typeface="Arial"/>
              </a:rPr>
              <a:t>a </a:t>
            </a:r>
            <a:r>
              <a:rPr lang="en-GB" sz="2000" b="0" dirty="0">
                <a:cs typeface="Arial"/>
              </a:rPr>
              <a:t>difference in the mean of the </a:t>
            </a:r>
            <a:r>
              <a:rPr lang="en-GB" sz="2000" b="0" dirty="0" err="1">
                <a:cs typeface="Arial"/>
              </a:rPr>
              <a:t>teamID</a:t>
            </a:r>
            <a:r>
              <a:rPr lang="en-GB" sz="2000" b="0" dirty="0">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cs typeface="Arial"/>
              </a:rPr>
              <a:t>.</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10906</TotalTime>
  <Words>422</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TeamRating                    This Dependent variable datatype is  (select one):  Measurement data</vt:lpstr>
      <vt:lpstr>Template 1: Interval/Ordinal vs Interval/Ordinal: Is there a correlation between TeamId and TeamRating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261</cp:revision>
  <dcterms:created xsi:type="dcterms:W3CDTF">2019-10-01T08:37:56Z</dcterms:created>
  <dcterms:modified xsi:type="dcterms:W3CDTF">2024-11-22T14:22:55Z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