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c3d43506-c12b-49f7-9020-5c439aa8686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05f6f2863f04751" /><Relationship Type="http://schemas.openxmlformats.org/officeDocument/2006/relationships/hyperlink" Target="https://app.powerbi.com/reports/c3d43506-c12b-49f7-9020-5c439aa86860/ReportSection?pbi_source=PowerPoint" TargetMode="External" Id="RelId0" /><Relationship Type="http://schemas.openxmlformats.org/officeDocument/2006/relationships/image" Target="/ppt/media/image4.png" Id="imgId43636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bf91ee6498145a7" /><Relationship Type="http://schemas.openxmlformats.org/officeDocument/2006/relationships/hyperlink" Target="https://app.powerbi.com/reports/c3d43506-c12b-49f7-9020-5c439aa86860/ReportSection67eaa842165390bb012b?pbi_source=PowerPoint" TargetMode="External" Id="RelId1" /><Relationship Type="http://schemas.openxmlformats.org/officeDocument/2006/relationships/image" Target="/ppt/media/image5.png" Id="imgId43636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8c963fdecaf43a7" /><Relationship Type="http://schemas.openxmlformats.org/officeDocument/2006/relationships/hyperlink" Target="https://app.powerbi.com/reports/c3d43506-c12b-49f7-9020-5c439aa86860/ReportSectionbd4069a71970f4c48c6b?pbi_source=PowerPoint" TargetMode="External" Id="RelId2" /><Relationship Type="http://schemas.openxmlformats.org/officeDocument/2006/relationships/image" Target="/ppt/media/image6.png" Id="imgId436364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Taiwo's Project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5/29/2020 10:31:36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5/29/2020 10:27:59 AM UTC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63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636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636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