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5E63-C590-46C8-8CF8-1F350AFFC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Appium Automation Framework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F125D-C322-4B11-BAD0-E7074F6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Ibbu</a:t>
            </a:r>
            <a:endParaRPr lang="en-US" dirty="0"/>
          </a:p>
          <a:p>
            <a:r>
              <a:rPr lang="en-US" dirty="0"/>
              <a:t>06/20/2019</a:t>
            </a:r>
          </a:p>
        </p:txBody>
      </p:sp>
    </p:spTree>
    <p:extLst>
      <p:ext uri="{BB962C8B-B14F-4D97-AF65-F5344CB8AC3E}">
        <p14:creationId xmlns:p14="http://schemas.microsoft.com/office/powerpoint/2010/main" val="13841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812B-4493-470F-95A8-67FC6A0E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2A964-53EF-41C8-9B4D-8957CEFAA8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8839-078A-4F43-B366-DB0D0F7C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899A-6143-47B6-99CC-FC08EBB5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5ED69-4801-46B6-88C5-77F10C01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8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0F5-ED4E-4E7F-886C-628DCBF2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8965-0803-4E60-9130-CEF0BEC4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Effective way of handling test data using java </a:t>
            </a:r>
            <a:r>
              <a:rPr lang="en-US" dirty="0" err="1"/>
              <a:t>pojo</a:t>
            </a:r>
            <a:r>
              <a:rPr lang="en-US" dirty="0"/>
              <a:t> class</a:t>
            </a:r>
          </a:p>
          <a:p>
            <a:r>
              <a:rPr lang="en-US" dirty="0"/>
              <a:t>Simplified coding for </a:t>
            </a:r>
            <a:r>
              <a:rPr lang="en-US" dirty="0" err="1"/>
              <a:t>testNG</a:t>
            </a:r>
            <a:r>
              <a:rPr lang="en-US" dirty="0"/>
              <a:t> annotations @</a:t>
            </a:r>
            <a:r>
              <a:rPr lang="en-US" dirty="0" err="1"/>
              <a:t>Befortest</a:t>
            </a:r>
            <a:r>
              <a:rPr lang="en-US" dirty="0"/>
              <a:t>,@</a:t>
            </a:r>
            <a:r>
              <a:rPr lang="en-US" dirty="0" err="1"/>
              <a:t>BeforeMethod</a:t>
            </a:r>
            <a:r>
              <a:rPr lang="en-US" dirty="0"/>
              <a:t> etc..</a:t>
            </a:r>
          </a:p>
          <a:p>
            <a:r>
              <a:rPr lang="en-US" dirty="0"/>
              <a:t>TestNG suite xml file for parallel execution</a:t>
            </a:r>
          </a:p>
          <a:p>
            <a:r>
              <a:rPr lang="en-US" dirty="0"/>
              <a:t>Re-execution of failed cases</a:t>
            </a:r>
          </a:p>
          <a:p>
            <a:r>
              <a:rPr lang="en-US" dirty="0"/>
              <a:t>Transferring data from test case to another</a:t>
            </a:r>
          </a:p>
          <a:p>
            <a:r>
              <a:rPr lang="en-US" dirty="0"/>
              <a:t>Exceptions handled in effective way</a:t>
            </a:r>
          </a:p>
          <a:p>
            <a:r>
              <a:rPr lang="en-US" dirty="0"/>
              <a:t>Code reusability</a:t>
            </a:r>
          </a:p>
          <a:p>
            <a:r>
              <a:rPr lang="en-US" dirty="0"/>
              <a:t>Excellent annotations from allure and testing</a:t>
            </a:r>
          </a:p>
          <a:p>
            <a:r>
              <a:rPr lang="en-US" dirty="0"/>
              <a:t>Running test cases in iterations for multiple data</a:t>
            </a:r>
          </a:p>
          <a:p>
            <a:r>
              <a:rPr lang="en-US" dirty="0"/>
              <a:t>Good folder structures</a:t>
            </a:r>
          </a:p>
          <a:p>
            <a:r>
              <a:rPr lang="en-US" dirty="0"/>
              <a:t>Assertion and soft assertion with screenshots</a:t>
            </a:r>
          </a:p>
          <a:p>
            <a:r>
              <a:rPr lang="en-US" dirty="0"/>
              <a:t>No hard coding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5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AE4F-F112-42D4-805C-3F0712F0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folder structures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62E9B-862D-46BF-93B3-53200465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27" y="2281572"/>
            <a:ext cx="5654244" cy="45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0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91D-306E-4D96-A1BA-2FA70AD0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589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6EC5-8851-413E-B9D3-D9458F72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06B1-7429-4255-A3B7-7576D8E3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  <a:p>
            <a:r>
              <a:rPr lang="en-US" dirty="0"/>
              <a:t>Allure report</a:t>
            </a:r>
          </a:p>
          <a:p>
            <a:r>
              <a:rPr lang="en-US" dirty="0"/>
              <a:t>CI/CD and Jira integration</a:t>
            </a:r>
          </a:p>
          <a:p>
            <a:r>
              <a:rPr lang="en-US" dirty="0"/>
              <a:t>Report integration with Jira</a:t>
            </a:r>
          </a:p>
          <a:p>
            <a:r>
              <a:rPr lang="en-US" dirty="0"/>
              <a:t>Key features of framework</a:t>
            </a:r>
          </a:p>
          <a:p>
            <a:r>
              <a:rPr lang="en-US" dirty="0"/>
              <a:t>Framework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23977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1071-6C13-43B6-BF9C-696675B1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E2F-FA87-43DE-8B39-38AF7B45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and nodes</a:t>
            </a:r>
          </a:p>
          <a:p>
            <a:r>
              <a:rPr lang="en-US" dirty="0"/>
              <a:t>Running in three devices</a:t>
            </a:r>
          </a:p>
          <a:p>
            <a:pPr lvl="1"/>
            <a:r>
              <a:rPr lang="en-US" dirty="0"/>
              <a:t>Two emulators</a:t>
            </a:r>
          </a:p>
          <a:p>
            <a:pPr lvl="1"/>
            <a:r>
              <a:rPr lang="en-US" dirty="0"/>
              <a:t>One real device</a:t>
            </a:r>
          </a:p>
        </p:txBody>
      </p:sp>
    </p:spTree>
    <p:extLst>
      <p:ext uri="{BB962C8B-B14F-4D97-AF65-F5344CB8AC3E}">
        <p14:creationId xmlns:p14="http://schemas.microsoft.com/office/powerpoint/2010/main" val="14195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3629-74AC-4E1D-809A-0CF99DFA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Allure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FA74-9559-43C6-90E9-C159E46F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differentiation</a:t>
            </a:r>
          </a:p>
          <a:p>
            <a:r>
              <a:rPr lang="en-US" dirty="0"/>
              <a:t>Summary Graph</a:t>
            </a:r>
          </a:p>
          <a:p>
            <a:r>
              <a:rPr lang="en-US" dirty="0"/>
              <a:t>Jira links to defect </a:t>
            </a:r>
          </a:p>
          <a:p>
            <a:r>
              <a:rPr lang="en-US" dirty="0"/>
              <a:t>Detailed step report with hierarchy </a:t>
            </a:r>
          </a:p>
          <a:p>
            <a:r>
              <a:rPr lang="en-US" dirty="0"/>
              <a:t>Screenshots for assertions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2207-0977-44AE-9E51-5F2898F3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Jira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0A20-E4D5-4E70-82D5-8F0D0539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integrated with any CI tools like </a:t>
            </a:r>
            <a:r>
              <a:rPr lang="en-US" dirty="0" err="1"/>
              <a:t>Teamcity</a:t>
            </a:r>
            <a:r>
              <a:rPr lang="en-US" dirty="0"/>
              <a:t>, Jenkins, Bamboo with allure report plugin</a:t>
            </a:r>
          </a:p>
          <a:p>
            <a:r>
              <a:rPr lang="en-US" dirty="0"/>
              <a:t>Allure report can be seen in story wise in Jira.</a:t>
            </a:r>
          </a:p>
          <a:p>
            <a:r>
              <a:rPr lang="en-US" dirty="0"/>
              <a:t>Specific story test cases can be executed from CI tool.</a:t>
            </a:r>
          </a:p>
        </p:txBody>
      </p:sp>
    </p:spTree>
    <p:extLst>
      <p:ext uri="{BB962C8B-B14F-4D97-AF65-F5344CB8AC3E}">
        <p14:creationId xmlns:p14="http://schemas.microsoft.com/office/powerpoint/2010/main" val="12505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B50-8344-470A-8082-E43B039C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Report integration with Jira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7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148B50-8BF9-42AF-909E-E46A668716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2949-3127-479D-9146-5B41F15C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A4DE7-62D0-4C58-93DA-8CD4533780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7F9A-BF5A-4C1C-8E77-340DF555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9E66A5-2987-48D1-8837-A1DE163577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194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3396</TotalTime>
  <Words>191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Schoolbook</vt:lpstr>
      <vt:lpstr>Corbel</vt:lpstr>
      <vt:lpstr>Feathered</vt:lpstr>
      <vt:lpstr>Appium Automation Framework Demo</vt:lpstr>
      <vt:lpstr>Agenda</vt:lpstr>
      <vt:lpstr>Parallel execution </vt:lpstr>
      <vt:lpstr>Allure report </vt:lpstr>
      <vt:lpstr>CI/CD and Jira integration </vt:lpstr>
      <vt:lpstr>Report integration with Jira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of framework </vt:lpstr>
      <vt:lpstr>Framework folder structures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 Automation Framework Demo</dc:title>
  <dc:creator>Ibrahim, Mohammed (NonEmp)</dc:creator>
  <cp:lastModifiedBy>Ibrahim, Mohammed (NonEmp)</cp:lastModifiedBy>
  <cp:revision>9</cp:revision>
  <dcterms:created xsi:type="dcterms:W3CDTF">2019-06-13T16:15:48Z</dcterms:created>
  <dcterms:modified xsi:type="dcterms:W3CDTF">2019-06-21T18:22:40Z</dcterms:modified>
</cp:coreProperties>
</file>